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kv" ContentType="video/unknown"/>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4" r:id="rId19"/>
    <p:sldId id="275" r:id="rId20"/>
    <p:sldId id="273" r:id="rId21"/>
  </p:sldIdLst>
  <p:sldSz cx="9144000" cy="5143500" type="screen16x9"/>
  <p:notesSz cx="6858000" cy="9144000"/>
  <p:embeddedFontLst>
    <p:embeddedFont>
      <p:font typeface="Roboto" panose="020B0604020202020204" charset="0"/>
      <p:regular r:id="rId23"/>
      <p:bold r:id="rId24"/>
      <p:italic r:id="rId25"/>
      <p:boldItalic r:id="rId26"/>
    </p:embeddedFont>
    <p:embeddedFont>
      <p:font typeface="Fira Sans Condensed Medium" panose="020B0604020202020204" charset="0"/>
      <p:regular r:id="rId27"/>
      <p:bold r:id="rId28"/>
      <p:italic r:id="rId29"/>
      <p:boldItalic r:id="rId30"/>
    </p:embeddedFont>
    <p:embeddedFont>
      <p:font typeface="Press Start 2P" panose="020B0604020202020204" charset="0"/>
      <p:regular r:id="rId31"/>
    </p:embeddedFont>
    <p:embeddedFont>
      <p:font typeface="Maven Pro" panose="020B0604020202020204" charset="0"/>
      <p:regular r:id="rId32"/>
      <p:bold r:id="rId33"/>
    </p:embeddedFont>
    <p:embeddedFont>
      <p:font typeface="Lato"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CC35C55-6BAB-4BED-8823-9BB4ED684F60}">
  <a:tblStyle styleId="{CCC35C55-6BAB-4BED-8823-9BB4ED684F6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68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kv>
</file>

<file path=ppt/media/media2.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17690374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ace710277d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ace710277d_0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441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gb66c91268f_7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7" name="Google Shape;1837;gb66c91268f_7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04585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ae3ede309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 name="Google Shape;1844;gae3ede309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1844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0"/>
        <p:cNvGrpSpPr/>
        <p:nvPr/>
      </p:nvGrpSpPr>
      <p:grpSpPr>
        <a:xfrm>
          <a:off x="0" y="0"/>
          <a:ext cx="0" cy="0"/>
          <a:chOff x="0" y="0"/>
          <a:chExt cx="0" cy="0"/>
        </a:xfrm>
      </p:grpSpPr>
      <p:sp>
        <p:nvSpPr>
          <p:cNvPr id="1851" name="Google Shape;1851;gae3ede309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2" name="Google Shape;1852;gae3ede309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87885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6"/>
        <p:cNvGrpSpPr/>
        <p:nvPr/>
      </p:nvGrpSpPr>
      <p:grpSpPr>
        <a:xfrm>
          <a:off x="0" y="0"/>
          <a:ext cx="0" cy="0"/>
          <a:chOff x="0" y="0"/>
          <a:chExt cx="0" cy="0"/>
        </a:xfrm>
      </p:grpSpPr>
      <p:sp>
        <p:nvSpPr>
          <p:cNvPr id="1857" name="Google Shape;1857;gb66c91268f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8" name="Google Shape;1858;gb66c91268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3106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3"/>
        <p:cNvGrpSpPr/>
        <p:nvPr/>
      </p:nvGrpSpPr>
      <p:grpSpPr>
        <a:xfrm>
          <a:off x="0" y="0"/>
          <a:ext cx="0" cy="0"/>
          <a:chOff x="0" y="0"/>
          <a:chExt cx="0" cy="0"/>
        </a:xfrm>
      </p:grpSpPr>
      <p:sp>
        <p:nvSpPr>
          <p:cNvPr id="1864" name="Google Shape;1864;gb66c91268f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5" name="Google Shape;1865;gb66c91268f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7658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b66c91268f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b66c91268f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0464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7"/>
        <p:cNvGrpSpPr/>
        <p:nvPr/>
      </p:nvGrpSpPr>
      <p:grpSpPr>
        <a:xfrm>
          <a:off x="0" y="0"/>
          <a:ext cx="0" cy="0"/>
          <a:chOff x="0" y="0"/>
          <a:chExt cx="0" cy="0"/>
        </a:xfrm>
      </p:grpSpPr>
      <p:sp>
        <p:nvSpPr>
          <p:cNvPr id="1878" name="Google Shape;1878;gb66c91268f_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 name="Google Shape;1879;gb66c91268f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28335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p:cNvGrpSpPr/>
        <p:nvPr/>
      </p:nvGrpSpPr>
      <p:grpSpPr>
        <a:xfrm>
          <a:off x="0" y="0"/>
          <a:ext cx="0" cy="0"/>
          <a:chOff x="0" y="0"/>
          <a:chExt cx="0" cy="0"/>
        </a:xfrm>
      </p:grpSpPr>
      <p:sp>
        <p:nvSpPr>
          <p:cNvPr id="1885" name="Google Shape;1885;gb66c91268f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6" name="Google Shape;1886;gb66c91268f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09690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p:cNvGrpSpPr/>
        <p:nvPr/>
      </p:nvGrpSpPr>
      <p:grpSpPr>
        <a:xfrm>
          <a:off x="0" y="0"/>
          <a:ext cx="0" cy="0"/>
          <a:chOff x="0" y="0"/>
          <a:chExt cx="0" cy="0"/>
        </a:xfrm>
      </p:grpSpPr>
      <p:sp>
        <p:nvSpPr>
          <p:cNvPr id="1885" name="Google Shape;1885;gb66c91268f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6" name="Google Shape;1886;gb66c91268f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8497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p:cNvGrpSpPr/>
        <p:nvPr/>
      </p:nvGrpSpPr>
      <p:grpSpPr>
        <a:xfrm>
          <a:off x="0" y="0"/>
          <a:ext cx="0" cy="0"/>
          <a:chOff x="0" y="0"/>
          <a:chExt cx="0" cy="0"/>
        </a:xfrm>
      </p:grpSpPr>
      <p:sp>
        <p:nvSpPr>
          <p:cNvPr id="1885" name="Google Shape;1885;gb66c91268f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6" name="Google Shape;1886;gb66c91268f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4482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6f1ba423c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6f1ba423c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42919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gad10344254_0_1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3" name="Google Shape;1893;gad10344254_0_1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1252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6ed1d3ee59_0_10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6ed1d3ee59_0_10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4198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ae3ede309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ae3ede309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222222"/>
                </a:solidFill>
                <a:highlight>
                  <a:srgbClr val="FFFFFF"/>
                </a:highlight>
              </a:rPr>
              <a:t>Sharma, S., Mishra, S., Deodhar, N., Katageri, A., &amp; Sagar, P. (2019, December). Solving The Classic Snake Game Using AI. In </a:t>
            </a:r>
            <a:r>
              <a:rPr lang="en" sz="1000" i="1">
                <a:solidFill>
                  <a:srgbClr val="222222"/>
                </a:solidFill>
              </a:rPr>
              <a:t>2019 IEEE Pune Section International Conference (PuneCon)</a:t>
            </a:r>
            <a:r>
              <a:rPr lang="en" sz="1000">
                <a:solidFill>
                  <a:srgbClr val="222222"/>
                </a:solidFill>
                <a:highlight>
                  <a:srgbClr val="FFFFFF"/>
                </a:highlight>
              </a:rPr>
              <a:t> (pp. 1-4). IEEE.</a:t>
            </a:r>
            <a:endParaRPr/>
          </a:p>
        </p:txBody>
      </p:sp>
    </p:spTree>
    <p:extLst>
      <p:ext uri="{BB962C8B-B14F-4D97-AF65-F5344CB8AC3E}">
        <p14:creationId xmlns:p14="http://schemas.microsoft.com/office/powerpoint/2010/main" val="750262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gb66c91268f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b66c91268f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222222"/>
                </a:solidFill>
                <a:highlight>
                  <a:srgbClr val="FFFFFF"/>
                </a:highlight>
              </a:rPr>
              <a:t>Sharma, S., Mishra, S., Deodhar, N., Katageri, A., &amp; Sagar, P. (2019, December). Solving The Classic Snake Game Using AI. In </a:t>
            </a:r>
            <a:r>
              <a:rPr lang="en" sz="1000" i="1">
                <a:solidFill>
                  <a:srgbClr val="222222"/>
                </a:solidFill>
              </a:rPr>
              <a:t>2019 IEEE Pune Section International Conference (PuneCon)</a:t>
            </a:r>
            <a:r>
              <a:rPr lang="en" sz="1000">
                <a:solidFill>
                  <a:srgbClr val="222222"/>
                </a:solidFill>
                <a:highlight>
                  <a:srgbClr val="FFFFFF"/>
                </a:highlight>
              </a:rPr>
              <a:t> (pp. 1-4). IEEE.</a:t>
            </a:r>
            <a:endParaRPr/>
          </a:p>
        </p:txBody>
      </p:sp>
    </p:spTree>
    <p:extLst>
      <p:ext uri="{BB962C8B-B14F-4D97-AF65-F5344CB8AC3E}">
        <p14:creationId xmlns:p14="http://schemas.microsoft.com/office/powerpoint/2010/main" val="1866825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gb66c91268f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 name="Google Shape;999;gb66c91268f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222222"/>
                </a:solidFill>
                <a:highlight>
                  <a:srgbClr val="FFFFFF"/>
                </a:highlight>
              </a:rPr>
              <a:t>Almalki, A., &amp; Wocjan, P. (2019, December). Exploration of Reinforcement Learning to Play Snake Game. In </a:t>
            </a:r>
            <a:r>
              <a:rPr lang="en" sz="1000" i="1">
                <a:solidFill>
                  <a:srgbClr val="222222"/>
                </a:solidFill>
              </a:rPr>
              <a:t>2019 International Conference on Computational Science and Computational Intelligence (CSCI)</a:t>
            </a:r>
            <a:r>
              <a:rPr lang="en" sz="1000">
                <a:solidFill>
                  <a:srgbClr val="222222"/>
                </a:solidFill>
                <a:highlight>
                  <a:srgbClr val="FFFFFF"/>
                </a:highlight>
              </a:rPr>
              <a:t> (pp. 377-381). IEEE.</a:t>
            </a:r>
            <a:endParaRPr/>
          </a:p>
        </p:txBody>
      </p:sp>
    </p:spTree>
    <p:extLst>
      <p:ext uri="{BB962C8B-B14F-4D97-AF65-F5344CB8AC3E}">
        <p14:creationId xmlns:p14="http://schemas.microsoft.com/office/powerpoint/2010/main" val="18284086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ae3ede3095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gae3ede309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8261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b66c91268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b66c91268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0697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ae3ede309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ae3ede309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79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2"/>
            </a:gs>
            <a:gs pos="24000">
              <a:schemeClr val="dk2"/>
            </a:gs>
            <a:gs pos="56000">
              <a:schemeClr val="dk2"/>
            </a:gs>
            <a:gs pos="100000">
              <a:srgbClr val="141C21"/>
            </a:gs>
          </a:gsLst>
          <a:lin ang="5400012" scaled="0"/>
        </a:gradFill>
        <a:effectLst/>
      </p:bgPr>
    </p:bg>
    <p:spTree>
      <p:nvGrpSpPr>
        <p:cNvPr id="1" name="Shape 8"/>
        <p:cNvGrpSpPr/>
        <p:nvPr/>
      </p:nvGrpSpPr>
      <p:grpSpPr>
        <a:xfrm>
          <a:off x="0" y="0"/>
          <a:ext cx="0" cy="0"/>
          <a:chOff x="0" y="0"/>
          <a:chExt cx="0" cy="0"/>
        </a:xfrm>
      </p:grpSpPr>
      <p:sp>
        <p:nvSpPr>
          <p:cNvPr id="9" name="Google Shape;9;p2"/>
          <p:cNvSpPr/>
          <p:nvPr/>
        </p:nvSpPr>
        <p:spPr>
          <a:xfrm>
            <a:off x="2358902"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948617"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89725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25701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8972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179440"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69155"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948617"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538332"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30750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897255"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486970"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07668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 y="3637064"/>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257017" y="3637275"/>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666240" y="363586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9" y="3034023"/>
            <a:ext cx="295338" cy="302004"/>
          </a:xfrm>
          <a:custGeom>
            <a:avLst/>
            <a:gdLst/>
            <a:ahLst/>
            <a:cxnLst/>
            <a:rect l="l" t="t" r="r" b="b"/>
            <a:pathLst>
              <a:path w="9514" h="10579" extrusionOk="0">
                <a:moveTo>
                  <a:pt x="0" y="1"/>
                </a:moveTo>
                <a:lnTo>
                  <a:pt x="0" y="10578"/>
                </a:lnTo>
                <a:lnTo>
                  <a:pt x="9514" y="1057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9" y="2431866"/>
            <a:ext cx="295338" cy="301119"/>
          </a:xfrm>
          <a:custGeom>
            <a:avLst/>
            <a:gdLst/>
            <a:ahLst/>
            <a:cxnLst/>
            <a:rect l="l" t="t" r="r" b="b"/>
            <a:pathLst>
              <a:path w="9514" h="10548" extrusionOk="0">
                <a:moveTo>
                  <a:pt x="0" y="0"/>
                </a:moveTo>
                <a:lnTo>
                  <a:pt x="0"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84677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846774" y="3034680"/>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1" y="1784888"/>
            <a:ext cx="295369" cy="302004"/>
          </a:xfrm>
          <a:custGeom>
            <a:avLst/>
            <a:gdLst/>
            <a:ahLst/>
            <a:cxnLst/>
            <a:rect l="l" t="t" r="r" b="b"/>
            <a:pathLst>
              <a:path w="9515" h="10579" extrusionOk="0">
                <a:moveTo>
                  <a:pt x="1" y="1"/>
                </a:moveTo>
                <a:lnTo>
                  <a:pt x="1" y="10579"/>
                </a:lnTo>
                <a:lnTo>
                  <a:pt x="9515" y="10579"/>
                </a:lnTo>
                <a:lnTo>
                  <a:pt x="9515"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90611" y="3034023"/>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90637" y="36370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9016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179931"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768929"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53834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128530"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717807"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30800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48696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07668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128052" y="423930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667320" y="4238203"/>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66639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25704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84858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847780" y="363729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846852" y="2432085"/>
            <a:ext cx="295369" cy="301119"/>
          </a:xfrm>
          <a:custGeom>
            <a:avLst/>
            <a:gdLst/>
            <a:ahLst/>
            <a:cxnLst/>
            <a:rect l="l" t="t" r="r" b="b"/>
            <a:pathLst>
              <a:path w="9515" h="10548" extrusionOk="0">
                <a:moveTo>
                  <a:pt x="1" y="0"/>
                </a:moveTo>
                <a:lnTo>
                  <a:pt x="1" y="10547"/>
                </a:lnTo>
                <a:lnTo>
                  <a:pt x="9515" y="10547"/>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846837" y="1829248"/>
            <a:ext cx="294407" cy="302004"/>
          </a:xfrm>
          <a:custGeom>
            <a:avLst/>
            <a:gdLst/>
            <a:ahLst/>
            <a:cxnLst/>
            <a:rect l="l" t="t" r="r" b="b"/>
            <a:pathLst>
              <a:path w="9484" h="10579" extrusionOk="0">
                <a:moveTo>
                  <a:pt x="0" y="1"/>
                </a:moveTo>
                <a:lnTo>
                  <a:pt x="0" y="10579"/>
                </a:lnTo>
                <a:lnTo>
                  <a:pt x="9484" y="10579"/>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074526" y="3637928"/>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768933" y="3638751"/>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258967" y="3035100"/>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txBox="1">
            <a:spLocks noGrp="1"/>
          </p:cNvSpPr>
          <p:nvPr>
            <p:ph type="ctrTitle"/>
          </p:nvPr>
        </p:nvSpPr>
        <p:spPr>
          <a:xfrm>
            <a:off x="1841100" y="2279225"/>
            <a:ext cx="5461800" cy="948300"/>
          </a:xfrm>
          <a:prstGeom prst="rect">
            <a:avLst/>
          </a:prstGeom>
        </p:spPr>
        <p:txBody>
          <a:bodyPr spcFirstLastPara="1" wrap="square" lIns="91425" tIns="91425" rIns="91425" bIns="91425" anchor="ctr" anchorCtr="0">
            <a:noAutofit/>
          </a:bodyPr>
          <a:lstStyle>
            <a:lvl1pPr lvl="0" algn="ctr">
              <a:spcBef>
                <a:spcPts val="0"/>
              </a:spcBef>
              <a:spcAft>
                <a:spcPts val="0"/>
              </a:spcAft>
              <a:buSzPts val="5300"/>
              <a:buNone/>
              <a:defRPr sz="3500">
                <a:solidFill>
                  <a:srgbClr val="FFFFFF"/>
                </a:solidFill>
              </a:defRPr>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endParaRPr/>
          </a:p>
        </p:txBody>
      </p:sp>
      <p:sp>
        <p:nvSpPr>
          <p:cNvPr id="55" name="Google Shape;55;p2"/>
          <p:cNvSpPr txBox="1">
            <a:spLocks noGrp="1"/>
          </p:cNvSpPr>
          <p:nvPr>
            <p:ph type="subTitle" idx="1"/>
          </p:nvPr>
        </p:nvSpPr>
        <p:spPr>
          <a:xfrm>
            <a:off x="2358950" y="3281500"/>
            <a:ext cx="4283100" cy="525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800" b="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6" name="Google Shape;56;p2"/>
          <p:cNvSpPr txBox="1">
            <a:spLocks noGrp="1"/>
          </p:cNvSpPr>
          <p:nvPr>
            <p:ph type="ctrTitle" idx="2"/>
          </p:nvPr>
        </p:nvSpPr>
        <p:spPr>
          <a:xfrm>
            <a:off x="713100" y="1323175"/>
            <a:ext cx="7717800" cy="73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43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274"/>
        <p:cNvGrpSpPr/>
        <p:nvPr/>
      </p:nvGrpSpPr>
      <p:grpSpPr>
        <a:xfrm>
          <a:off x="0" y="0"/>
          <a:ext cx="0" cy="0"/>
          <a:chOff x="0" y="0"/>
          <a:chExt cx="0" cy="0"/>
        </a:xfrm>
      </p:grpSpPr>
      <p:sp>
        <p:nvSpPr>
          <p:cNvPr id="275" name="Google Shape;275;p11"/>
          <p:cNvSpPr/>
          <p:nvPr/>
        </p:nvSpPr>
        <p:spPr>
          <a:xfrm>
            <a:off x="2358902"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2948617"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589725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825701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58972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1179440"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1769155"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3538332"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4717794"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530750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5897255"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707668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9" y="3637064"/>
            <a:ext cx="295338" cy="301119"/>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8257017" y="3637275"/>
            <a:ext cx="295369" cy="301119"/>
          </a:xfrm>
          <a:custGeom>
            <a:avLst/>
            <a:gdLst/>
            <a:ahLst/>
            <a:cxnLst/>
            <a:rect l="l" t="t" r="r" b="b"/>
            <a:pathLst>
              <a:path w="9515"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7666240" y="363586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884677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8846774" y="3034680"/>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590611" y="3034023"/>
            <a:ext cx="294407" cy="302004"/>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590637" y="36370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5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59016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1179931"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1768929"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353834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a:off x="4128530"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a:off x="4717807"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530800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648696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707668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a:off x="4128052" y="423930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a:off x="7667320" y="4238203"/>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766639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a:off x="825704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884858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a:off x="8847780" y="363729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a:off x="5897247" y="363702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rot="10800000" flipH="1">
            <a:off x="2358952" y="1912"/>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flipH="1">
            <a:off x="2948667" y="1912"/>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rot="10800000" flipH="1">
            <a:off x="5897305" y="1912"/>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flipH="1">
            <a:off x="8257067"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rot="10800000" flipH="1">
            <a:off x="59"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rot="10800000" flipH="1">
            <a:off x="589775"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flipH="1">
            <a:off x="1769205"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rot="10800000" flipH="1">
            <a:off x="3538382"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flipH="1">
            <a:off x="5307559"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1"/>
          <p:cNvSpPr/>
          <p:nvPr/>
        </p:nvSpPr>
        <p:spPr>
          <a:xfrm rot="10800000" flipH="1">
            <a:off x="7076736"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1"/>
          <p:cNvSpPr/>
          <p:nvPr/>
        </p:nvSpPr>
        <p:spPr>
          <a:xfrm rot="10800000" flipH="1">
            <a:off x="8846824"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1"/>
          <p:cNvSpPr/>
          <p:nvPr/>
        </p:nvSpPr>
        <p:spPr>
          <a:xfrm rot="10800000" flipH="1">
            <a:off x="0"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1"/>
          <p:cNvSpPr/>
          <p:nvPr/>
        </p:nvSpPr>
        <p:spPr>
          <a:xfrm rot="10800000" flipH="1">
            <a:off x="590219"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p:nvPr/>
        </p:nvSpPr>
        <p:spPr>
          <a:xfrm rot="10800000" flipH="1">
            <a:off x="1179981"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1"/>
          <p:cNvSpPr/>
          <p:nvPr/>
        </p:nvSpPr>
        <p:spPr>
          <a:xfrm rot="10800000" flipH="1">
            <a:off x="1768979"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p:nvPr/>
        </p:nvSpPr>
        <p:spPr>
          <a:xfrm rot="10800000" flipH="1">
            <a:off x="3538395" y="360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rot="10800000" flipH="1">
            <a:off x="4128580" y="36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1"/>
          <p:cNvSpPr/>
          <p:nvPr/>
        </p:nvSpPr>
        <p:spPr>
          <a:xfrm rot="10800000" flipH="1">
            <a:off x="4717857" y="3609"/>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p:nvPr/>
        </p:nvSpPr>
        <p:spPr>
          <a:xfrm rot="10800000" flipH="1">
            <a:off x="5308050" y="3622"/>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1"/>
          <p:cNvSpPr/>
          <p:nvPr/>
        </p:nvSpPr>
        <p:spPr>
          <a:xfrm rot="10800000" flipH="1">
            <a:off x="6487014" y="360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1"/>
          <p:cNvSpPr/>
          <p:nvPr/>
        </p:nvSpPr>
        <p:spPr>
          <a:xfrm rot="10800000" flipH="1">
            <a:off x="7076736"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rot="10800000" flipH="1">
            <a:off x="4128102" y="604044"/>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1"/>
          <p:cNvSpPr/>
          <p:nvPr/>
        </p:nvSpPr>
        <p:spPr>
          <a:xfrm rot="10800000" flipH="1">
            <a:off x="7666448"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1"/>
          <p:cNvSpPr/>
          <p:nvPr/>
        </p:nvSpPr>
        <p:spPr>
          <a:xfrm rot="10800000" flipH="1">
            <a:off x="8257099"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1"/>
          <p:cNvSpPr/>
          <p:nvPr/>
        </p:nvSpPr>
        <p:spPr>
          <a:xfrm rot="10800000" flipH="1">
            <a:off x="8848630"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txBox="1">
            <a:spLocks noGrp="1"/>
          </p:cNvSpPr>
          <p:nvPr>
            <p:ph type="title" hasCustomPrompt="1"/>
          </p:nvPr>
        </p:nvSpPr>
        <p:spPr>
          <a:xfrm>
            <a:off x="484325" y="1949750"/>
            <a:ext cx="7953900" cy="1079100"/>
          </a:xfrm>
          <a:prstGeom prst="rect">
            <a:avLst/>
          </a:prstGeom>
        </p:spPr>
        <p:txBody>
          <a:bodyPr spcFirstLastPara="1" wrap="square" lIns="91425" tIns="91425" rIns="91425" bIns="91425" anchor="ctr" anchorCtr="0">
            <a:noAutofit/>
          </a:bodyPr>
          <a:lstStyle>
            <a:lvl1pPr lvl="0" algn="ctr">
              <a:spcBef>
                <a:spcPts val="1000"/>
              </a:spcBef>
              <a:spcAft>
                <a:spcPts val="0"/>
              </a:spcAft>
              <a:buClr>
                <a:schemeClr val="dk1"/>
              </a:buClr>
              <a:buSzPts val="12000"/>
              <a:buNone/>
              <a:defRPr sz="5400">
                <a:solidFill>
                  <a:schemeClr val="dk1"/>
                </a:solidFill>
              </a:defRPr>
            </a:lvl1pPr>
            <a:lvl2pPr lvl="1" algn="ctr">
              <a:spcBef>
                <a:spcPts val="0"/>
              </a:spcBef>
              <a:spcAft>
                <a:spcPts val="0"/>
              </a:spcAft>
              <a:buClr>
                <a:schemeClr val="dk1"/>
              </a:buClr>
              <a:buSzPts val="12000"/>
              <a:buNone/>
              <a:defRPr sz="12000">
                <a:solidFill>
                  <a:schemeClr val="dk1"/>
                </a:solidFill>
              </a:defRPr>
            </a:lvl2pPr>
            <a:lvl3pPr lvl="2" algn="ctr">
              <a:spcBef>
                <a:spcPts val="0"/>
              </a:spcBef>
              <a:spcAft>
                <a:spcPts val="0"/>
              </a:spcAft>
              <a:buClr>
                <a:schemeClr val="dk1"/>
              </a:buClr>
              <a:buSzPts val="12000"/>
              <a:buNone/>
              <a:defRPr sz="12000">
                <a:solidFill>
                  <a:schemeClr val="dk1"/>
                </a:solidFill>
              </a:defRPr>
            </a:lvl3pPr>
            <a:lvl4pPr lvl="3" algn="ctr">
              <a:spcBef>
                <a:spcPts val="0"/>
              </a:spcBef>
              <a:spcAft>
                <a:spcPts val="0"/>
              </a:spcAft>
              <a:buClr>
                <a:schemeClr val="dk1"/>
              </a:buClr>
              <a:buSzPts val="12000"/>
              <a:buNone/>
              <a:defRPr sz="12000">
                <a:solidFill>
                  <a:schemeClr val="dk1"/>
                </a:solidFill>
              </a:defRPr>
            </a:lvl4pPr>
            <a:lvl5pPr lvl="4" algn="ctr">
              <a:spcBef>
                <a:spcPts val="0"/>
              </a:spcBef>
              <a:spcAft>
                <a:spcPts val="0"/>
              </a:spcAft>
              <a:buClr>
                <a:schemeClr val="dk1"/>
              </a:buClr>
              <a:buSzPts val="12000"/>
              <a:buNone/>
              <a:defRPr sz="12000">
                <a:solidFill>
                  <a:schemeClr val="dk1"/>
                </a:solidFill>
              </a:defRPr>
            </a:lvl5pPr>
            <a:lvl6pPr lvl="5" algn="ctr">
              <a:spcBef>
                <a:spcPts val="0"/>
              </a:spcBef>
              <a:spcAft>
                <a:spcPts val="0"/>
              </a:spcAft>
              <a:buClr>
                <a:schemeClr val="dk1"/>
              </a:buClr>
              <a:buSzPts val="12000"/>
              <a:buNone/>
              <a:defRPr sz="12000">
                <a:solidFill>
                  <a:schemeClr val="dk1"/>
                </a:solidFill>
              </a:defRPr>
            </a:lvl6pPr>
            <a:lvl7pPr lvl="6" algn="ctr">
              <a:spcBef>
                <a:spcPts val="0"/>
              </a:spcBef>
              <a:spcAft>
                <a:spcPts val="0"/>
              </a:spcAft>
              <a:buClr>
                <a:schemeClr val="dk1"/>
              </a:buClr>
              <a:buSzPts val="12000"/>
              <a:buNone/>
              <a:defRPr sz="12000">
                <a:solidFill>
                  <a:schemeClr val="dk1"/>
                </a:solidFill>
              </a:defRPr>
            </a:lvl7pPr>
            <a:lvl8pPr lvl="7" algn="ctr">
              <a:spcBef>
                <a:spcPts val="0"/>
              </a:spcBef>
              <a:spcAft>
                <a:spcPts val="0"/>
              </a:spcAft>
              <a:buClr>
                <a:schemeClr val="dk1"/>
              </a:buClr>
              <a:buSzPts val="12000"/>
              <a:buNone/>
              <a:defRPr sz="12000">
                <a:solidFill>
                  <a:schemeClr val="dk1"/>
                </a:solidFill>
              </a:defRPr>
            </a:lvl8pPr>
            <a:lvl9pPr lvl="8" algn="ctr">
              <a:spcBef>
                <a:spcPts val="0"/>
              </a:spcBef>
              <a:spcAft>
                <a:spcPts val="0"/>
              </a:spcAft>
              <a:buClr>
                <a:schemeClr val="dk1"/>
              </a:buClr>
              <a:buSzPts val="12000"/>
              <a:buNone/>
              <a:defRPr sz="12000">
                <a:solidFill>
                  <a:schemeClr val="dk1"/>
                </a:solidFill>
              </a:defRPr>
            </a:lvl9pPr>
          </a:lstStyle>
          <a:p>
            <a:r>
              <a:t>xx%</a:t>
            </a:r>
          </a:p>
        </p:txBody>
      </p:sp>
      <p:sp>
        <p:nvSpPr>
          <p:cNvPr id="338" name="Google Shape;338;p11"/>
          <p:cNvSpPr txBox="1">
            <a:spLocks noGrp="1"/>
          </p:cNvSpPr>
          <p:nvPr>
            <p:ph type="subTitle" idx="1"/>
          </p:nvPr>
        </p:nvSpPr>
        <p:spPr>
          <a:xfrm>
            <a:off x="484318" y="2952600"/>
            <a:ext cx="7953900" cy="4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rgbClr val="FFFFFF"/>
                </a:solidFill>
              </a:defRPr>
            </a:lvl1pPr>
            <a:lvl2pPr lvl="1" algn="ctr" rtl="0">
              <a:lnSpc>
                <a:spcPct val="100000"/>
              </a:lnSpc>
              <a:spcBef>
                <a:spcPts val="0"/>
              </a:spcBef>
              <a:spcAft>
                <a:spcPts val="0"/>
              </a:spcAft>
              <a:buNone/>
              <a:defRPr sz="1800">
                <a:solidFill>
                  <a:srgbClr val="FFFFFF"/>
                </a:solidFill>
              </a:defRPr>
            </a:lvl2pPr>
            <a:lvl3pPr lvl="2" algn="ctr" rtl="0">
              <a:lnSpc>
                <a:spcPct val="100000"/>
              </a:lnSpc>
              <a:spcBef>
                <a:spcPts val="0"/>
              </a:spcBef>
              <a:spcAft>
                <a:spcPts val="0"/>
              </a:spcAft>
              <a:buNone/>
              <a:defRPr sz="1800">
                <a:solidFill>
                  <a:srgbClr val="FFFFFF"/>
                </a:solidFill>
              </a:defRPr>
            </a:lvl3pPr>
            <a:lvl4pPr lvl="3" algn="ctr" rtl="0">
              <a:lnSpc>
                <a:spcPct val="100000"/>
              </a:lnSpc>
              <a:spcBef>
                <a:spcPts val="0"/>
              </a:spcBef>
              <a:spcAft>
                <a:spcPts val="0"/>
              </a:spcAft>
              <a:buNone/>
              <a:defRPr sz="1800">
                <a:solidFill>
                  <a:srgbClr val="FFFFFF"/>
                </a:solidFill>
              </a:defRPr>
            </a:lvl4pPr>
            <a:lvl5pPr lvl="4" algn="ctr" rtl="0">
              <a:lnSpc>
                <a:spcPct val="100000"/>
              </a:lnSpc>
              <a:spcBef>
                <a:spcPts val="0"/>
              </a:spcBef>
              <a:spcAft>
                <a:spcPts val="0"/>
              </a:spcAft>
              <a:buNone/>
              <a:defRPr sz="1800">
                <a:solidFill>
                  <a:srgbClr val="FFFFFF"/>
                </a:solidFill>
              </a:defRPr>
            </a:lvl5pPr>
            <a:lvl6pPr lvl="5" algn="ctr" rtl="0">
              <a:lnSpc>
                <a:spcPct val="100000"/>
              </a:lnSpc>
              <a:spcBef>
                <a:spcPts val="0"/>
              </a:spcBef>
              <a:spcAft>
                <a:spcPts val="0"/>
              </a:spcAft>
              <a:buNone/>
              <a:defRPr sz="1800">
                <a:solidFill>
                  <a:srgbClr val="FFFFFF"/>
                </a:solidFill>
              </a:defRPr>
            </a:lvl6pPr>
            <a:lvl7pPr lvl="6" algn="ctr" rtl="0">
              <a:lnSpc>
                <a:spcPct val="100000"/>
              </a:lnSpc>
              <a:spcBef>
                <a:spcPts val="0"/>
              </a:spcBef>
              <a:spcAft>
                <a:spcPts val="0"/>
              </a:spcAft>
              <a:buNone/>
              <a:defRPr sz="1800">
                <a:solidFill>
                  <a:srgbClr val="FFFFFF"/>
                </a:solidFill>
              </a:defRPr>
            </a:lvl7pPr>
            <a:lvl8pPr lvl="7" algn="ctr" rtl="0">
              <a:lnSpc>
                <a:spcPct val="100000"/>
              </a:lnSpc>
              <a:spcBef>
                <a:spcPts val="0"/>
              </a:spcBef>
              <a:spcAft>
                <a:spcPts val="0"/>
              </a:spcAft>
              <a:buNone/>
              <a:defRPr sz="1800">
                <a:solidFill>
                  <a:srgbClr val="FFFFFF"/>
                </a:solidFill>
              </a:defRPr>
            </a:lvl8pPr>
            <a:lvl9pPr lvl="8" algn="ctr" rtl="0">
              <a:lnSpc>
                <a:spcPct val="100000"/>
              </a:lnSpc>
              <a:spcBef>
                <a:spcPts val="0"/>
              </a:spcBef>
              <a:spcAft>
                <a:spcPts val="0"/>
              </a:spcAft>
              <a:buNone/>
              <a:defRPr sz="18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ITLE_AND_TWO_COLUMNS_1_1_1">
    <p:spTree>
      <p:nvGrpSpPr>
        <p:cNvPr id="1" name="Shape 340"/>
        <p:cNvGrpSpPr/>
        <p:nvPr/>
      </p:nvGrpSpPr>
      <p:grpSpPr>
        <a:xfrm>
          <a:off x="0" y="0"/>
          <a:ext cx="0" cy="0"/>
          <a:chOff x="0" y="0"/>
          <a:chExt cx="0" cy="0"/>
        </a:xfrm>
      </p:grpSpPr>
      <p:sp>
        <p:nvSpPr>
          <p:cNvPr id="341" name="Google Shape;341;p13"/>
          <p:cNvSpPr/>
          <p:nvPr/>
        </p:nvSpPr>
        <p:spPr>
          <a:xfrm rot="10800000" flipH="1">
            <a:off x="0" y="602173"/>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rot="10800000" flipH="1">
            <a:off x="589715" y="602173"/>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rot="10800000" flipH="1">
            <a:off x="1179430" y="602173"/>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rot="10800000" flipH="1">
            <a:off x="886" y="1807370"/>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rot="10800000" flipH="1">
            <a:off x="912" y="120519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rot="10800000" flipH="1">
            <a:off x="444" y="-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rot="10800000" flipH="1">
            <a:off x="590206" y="14"/>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3"/>
          <p:cNvSpPr/>
          <p:nvPr/>
        </p:nvSpPr>
        <p:spPr>
          <a:xfrm rot="10800000" flipH="1">
            <a:off x="1179204" y="1693"/>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rot="10800000" flipH="1">
            <a:off x="1179208" y="1203498"/>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8846692" y="4840676"/>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a:off x="7666361" y="4237424"/>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3"/>
          <p:cNvSpPr/>
          <p:nvPr/>
        </p:nvSpPr>
        <p:spPr>
          <a:xfrm>
            <a:off x="8846692" y="3635450"/>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3"/>
          <p:cNvSpPr/>
          <p:nvPr/>
        </p:nvSpPr>
        <p:spPr>
          <a:xfrm>
            <a:off x="8255915" y="3634043"/>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7666361" y="4842351"/>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8256995" y="42363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3"/>
          <p:cNvSpPr/>
          <p:nvPr/>
        </p:nvSpPr>
        <p:spPr>
          <a:xfrm>
            <a:off x="8256073" y="48386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3"/>
          <p:cNvSpPr/>
          <p:nvPr/>
        </p:nvSpPr>
        <p:spPr>
          <a:xfrm>
            <a:off x="8846724" y="4237634"/>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3"/>
          <p:cNvSpPr/>
          <p:nvPr/>
        </p:nvSpPr>
        <p:spPr>
          <a:xfrm>
            <a:off x="8848642" y="3033275"/>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3"/>
          <p:cNvSpPr txBox="1">
            <a:spLocks noGrp="1"/>
          </p:cNvSpPr>
          <p:nvPr>
            <p:ph type="subTitle" idx="1"/>
          </p:nvPr>
        </p:nvSpPr>
        <p:spPr>
          <a:xfrm>
            <a:off x="1407681" y="4102075"/>
            <a:ext cx="3075000" cy="34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360" name="Google Shape;360;p13"/>
          <p:cNvSpPr txBox="1">
            <a:spLocks noGrp="1"/>
          </p:cNvSpPr>
          <p:nvPr>
            <p:ph type="subTitle" idx="2"/>
          </p:nvPr>
        </p:nvSpPr>
        <p:spPr>
          <a:xfrm>
            <a:off x="4661319" y="4104337"/>
            <a:ext cx="3075000" cy="34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361" name="Google Shape;361;p13"/>
          <p:cNvSpPr txBox="1">
            <a:spLocks noGrp="1"/>
          </p:cNvSpPr>
          <p:nvPr>
            <p:ph type="title" hasCustomPrompt="1"/>
          </p:nvPr>
        </p:nvSpPr>
        <p:spPr>
          <a:xfrm>
            <a:off x="1462581" y="1367150"/>
            <a:ext cx="2965200" cy="51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400"/>
              <a:buNone/>
              <a:defRPr sz="34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2" name="Google Shape;362;p13"/>
          <p:cNvSpPr txBox="1">
            <a:spLocks noGrp="1"/>
          </p:cNvSpPr>
          <p:nvPr>
            <p:ph type="title" idx="3" hasCustomPrompt="1"/>
          </p:nvPr>
        </p:nvSpPr>
        <p:spPr>
          <a:xfrm>
            <a:off x="4716219" y="1367150"/>
            <a:ext cx="2965200" cy="51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400"/>
              <a:buNone/>
              <a:defRPr sz="34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3" name="Google Shape;363;p13"/>
          <p:cNvSpPr txBox="1">
            <a:spLocks noGrp="1"/>
          </p:cNvSpPr>
          <p:nvPr>
            <p:ph type="title" idx="4" hasCustomPrompt="1"/>
          </p:nvPr>
        </p:nvSpPr>
        <p:spPr>
          <a:xfrm>
            <a:off x="1462581" y="2996049"/>
            <a:ext cx="2965200" cy="51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400"/>
              <a:buNone/>
              <a:defRPr sz="34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4" name="Google Shape;364;p13"/>
          <p:cNvSpPr txBox="1">
            <a:spLocks noGrp="1"/>
          </p:cNvSpPr>
          <p:nvPr>
            <p:ph type="title" idx="5" hasCustomPrompt="1"/>
          </p:nvPr>
        </p:nvSpPr>
        <p:spPr>
          <a:xfrm>
            <a:off x="4716219" y="2998075"/>
            <a:ext cx="2965200" cy="51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400"/>
              <a:buNone/>
              <a:defRPr sz="34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5" name="Google Shape;365;p13"/>
          <p:cNvSpPr txBox="1">
            <a:spLocks noGrp="1"/>
          </p:cNvSpPr>
          <p:nvPr>
            <p:ph type="subTitle" idx="6"/>
          </p:nvPr>
        </p:nvSpPr>
        <p:spPr>
          <a:xfrm>
            <a:off x="1781031" y="2015850"/>
            <a:ext cx="2328300" cy="39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66" name="Google Shape;366;p13"/>
          <p:cNvSpPr txBox="1">
            <a:spLocks noGrp="1"/>
          </p:cNvSpPr>
          <p:nvPr>
            <p:ph type="subTitle" idx="7"/>
          </p:nvPr>
        </p:nvSpPr>
        <p:spPr>
          <a:xfrm>
            <a:off x="5034669" y="2018575"/>
            <a:ext cx="2328300" cy="39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67" name="Google Shape;367;p13"/>
          <p:cNvSpPr txBox="1">
            <a:spLocks noGrp="1"/>
          </p:cNvSpPr>
          <p:nvPr>
            <p:ph type="subTitle" idx="8"/>
          </p:nvPr>
        </p:nvSpPr>
        <p:spPr>
          <a:xfrm>
            <a:off x="5034669" y="3643025"/>
            <a:ext cx="2328300" cy="3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68" name="Google Shape;368;p13"/>
          <p:cNvSpPr txBox="1">
            <a:spLocks noGrp="1"/>
          </p:cNvSpPr>
          <p:nvPr>
            <p:ph type="subTitle" idx="9"/>
          </p:nvPr>
        </p:nvSpPr>
        <p:spPr>
          <a:xfrm>
            <a:off x="1407681" y="2479575"/>
            <a:ext cx="3075000" cy="34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369" name="Google Shape;369;p13"/>
          <p:cNvSpPr txBox="1">
            <a:spLocks noGrp="1"/>
          </p:cNvSpPr>
          <p:nvPr>
            <p:ph type="subTitle" idx="13"/>
          </p:nvPr>
        </p:nvSpPr>
        <p:spPr>
          <a:xfrm>
            <a:off x="4668369" y="2480138"/>
            <a:ext cx="3060900" cy="34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370" name="Google Shape;370;p13"/>
          <p:cNvSpPr txBox="1">
            <a:spLocks noGrp="1"/>
          </p:cNvSpPr>
          <p:nvPr>
            <p:ph type="subTitle" idx="14"/>
          </p:nvPr>
        </p:nvSpPr>
        <p:spPr>
          <a:xfrm>
            <a:off x="1781031" y="3640250"/>
            <a:ext cx="2328300" cy="3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71" name="Google Shape;371;p13"/>
          <p:cNvSpPr txBox="1">
            <a:spLocks noGrp="1"/>
          </p:cNvSpPr>
          <p:nvPr>
            <p:ph type="title" idx="15"/>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3_1">
    <p:spTree>
      <p:nvGrpSpPr>
        <p:cNvPr id="1" name="Shape 372"/>
        <p:cNvGrpSpPr/>
        <p:nvPr/>
      </p:nvGrpSpPr>
      <p:grpSpPr>
        <a:xfrm>
          <a:off x="0" y="0"/>
          <a:ext cx="0" cy="0"/>
          <a:chOff x="0" y="0"/>
          <a:chExt cx="0" cy="0"/>
        </a:xfrm>
      </p:grpSpPr>
      <p:sp>
        <p:nvSpPr>
          <p:cNvPr id="373" name="Google Shape;373;p14"/>
          <p:cNvSpPr/>
          <p:nvPr/>
        </p:nvSpPr>
        <p:spPr>
          <a:xfrm rot="10800000" flipH="1">
            <a:off x="8257067"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4"/>
          <p:cNvSpPr/>
          <p:nvPr/>
        </p:nvSpPr>
        <p:spPr>
          <a:xfrm rot="10800000" flipH="1">
            <a:off x="59"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4"/>
          <p:cNvSpPr/>
          <p:nvPr/>
        </p:nvSpPr>
        <p:spPr>
          <a:xfrm rot="10800000" flipH="1">
            <a:off x="589775"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4"/>
          <p:cNvSpPr/>
          <p:nvPr/>
        </p:nvSpPr>
        <p:spPr>
          <a:xfrm rot="10800000" flipH="1">
            <a:off x="8846824"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rot="10800000" flipH="1">
            <a:off x="0"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rot="10800000" flipH="1">
            <a:off x="590219"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rot="10800000" flipH="1">
            <a:off x="1179981"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rot="10800000" flipH="1">
            <a:off x="1768979"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rot="10800000" flipH="1">
            <a:off x="7076736"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rot="10800000" flipH="1">
            <a:off x="7666448"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rot="10800000" flipH="1">
            <a:off x="8257099"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p:nvPr/>
        </p:nvSpPr>
        <p:spPr>
          <a:xfrm rot="10800000" flipH="1">
            <a:off x="8848630"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txBox="1">
            <a:spLocks noGrp="1"/>
          </p:cNvSpPr>
          <p:nvPr>
            <p:ph type="subTitle" idx="1"/>
          </p:nvPr>
        </p:nvSpPr>
        <p:spPr>
          <a:xfrm>
            <a:off x="6187303" y="3331100"/>
            <a:ext cx="1899000" cy="8046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86" name="Google Shape;386;p14"/>
          <p:cNvSpPr txBox="1">
            <a:spLocks noGrp="1"/>
          </p:cNvSpPr>
          <p:nvPr>
            <p:ph type="subTitle" idx="2"/>
          </p:nvPr>
        </p:nvSpPr>
        <p:spPr>
          <a:xfrm>
            <a:off x="3622500" y="3331100"/>
            <a:ext cx="1899000" cy="8046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87" name="Google Shape;387;p14"/>
          <p:cNvSpPr txBox="1">
            <a:spLocks noGrp="1"/>
          </p:cNvSpPr>
          <p:nvPr>
            <p:ph type="subTitle" idx="3"/>
          </p:nvPr>
        </p:nvSpPr>
        <p:spPr>
          <a:xfrm>
            <a:off x="1057697" y="3331100"/>
            <a:ext cx="1899000" cy="8046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88" name="Google Shape;388;p14"/>
          <p:cNvSpPr txBox="1">
            <a:spLocks noGrp="1"/>
          </p:cNvSpPr>
          <p:nvPr>
            <p:ph type="subTitle" idx="4"/>
          </p:nvPr>
        </p:nvSpPr>
        <p:spPr>
          <a:xfrm>
            <a:off x="1057697" y="2949800"/>
            <a:ext cx="1899000" cy="38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89" name="Google Shape;389;p14"/>
          <p:cNvSpPr txBox="1">
            <a:spLocks noGrp="1"/>
          </p:cNvSpPr>
          <p:nvPr>
            <p:ph type="subTitle" idx="5"/>
          </p:nvPr>
        </p:nvSpPr>
        <p:spPr>
          <a:xfrm>
            <a:off x="3622500" y="2949850"/>
            <a:ext cx="1899000" cy="38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90" name="Google Shape;390;p14"/>
          <p:cNvSpPr txBox="1">
            <a:spLocks noGrp="1"/>
          </p:cNvSpPr>
          <p:nvPr>
            <p:ph type="subTitle" idx="6"/>
          </p:nvPr>
        </p:nvSpPr>
        <p:spPr>
          <a:xfrm>
            <a:off x="6187303" y="2949850"/>
            <a:ext cx="1899000" cy="38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91" name="Google Shape;391;p14"/>
          <p:cNvSpPr/>
          <p:nvPr/>
        </p:nvSpPr>
        <p:spPr>
          <a:xfrm rot="10800000" flipH="1">
            <a:off x="8847312" y="12064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rot="10800000" flipH="1">
            <a:off x="589737" y="1207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2_1">
    <p:spTree>
      <p:nvGrpSpPr>
        <p:cNvPr id="1" name="Shape 394"/>
        <p:cNvGrpSpPr/>
        <p:nvPr/>
      </p:nvGrpSpPr>
      <p:grpSpPr>
        <a:xfrm>
          <a:off x="0" y="0"/>
          <a:ext cx="0" cy="0"/>
          <a:chOff x="0" y="0"/>
          <a:chExt cx="0" cy="0"/>
        </a:xfrm>
      </p:grpSpPr>
      <p:sp>
        <p:nvSpPr>
          <p:cNvPr id="395" name="Google Shape;395;p15"/>
          <p:cNvSpPr/>
          <p:nvPr/>
        </p:nvSpPr>
        <p:spPr>
          <a:xfrm rot="10800000">
            <a:off x="591538"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5"/>
          <p:cNvSpPr/>
          <p:nvPr/>
        </p:nvSpPr>
        <p:spPr>
          <a:xfrm rot="10800000">
            <a:off x="8848577"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5"/>
          <p:cNvSpPr/>
          <p:nvPr/>
        </p:nvSpPr>
        <p:spPr>
          <a:xfrm rot="10800000">
            <a:off x="8258831"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rot="10800000">
            <a:off x="766911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5"/>
          <p:cNvSpPr/>
          <p:nvPr/>
        </p:nvSpPr>
        <p:spPr>
          <a:xfrm rot="10800000">
            <a:off x="7079400"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5"/>
          <p:cNvSpPr/>
          <p:nvPr/>
        </p:nvSpPr>
        <p:spPr>
          <a:xfrm rot="10800000">
            <a:off x="1771869"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rot="10800000">
            <a:off x="8848577" y="1207138"/>
            <a:ext cx="295338" cy="301119"/>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5"/>
          <p:cNvSpPr/>
          <p:nvPr/>
        </p:nvSpPr>
        <p:spPr>
          <a:xfrm rot="10800000">
            <a:off x="591538" y="1206927"/>
            <a:ext cx="295369" cy="301119"/>
          </a:xfrm>
          <a:custGeom>
            <a:avLst/>
            <a:gdLst/>
            <a:ahLst/>
            <a:cxnLst/>
            <a:rect l="l" t="t" r="r" b="b"/>
            <a:pathLst>
              <a:path w="9515"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5"/>
          <p:cNvSpPr/>
          <p:nvPr/>
        </p:nvSpPr>
        <p:spPr>
          <a:xfrm rot="10800000">
            <a:off x="1183247" y="120833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rot="10800000">
            <a:off x="1781"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rot="10800000">
            <a:off x="1781" y="1809522"/>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rot="10800000">
            <a:off x="8258906" y="1809294"/>
            <a:ext cx="294407" cy="302004"/>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rot="10800000">
            <a:off x="8258880"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rot="10800000">
            <a:off x="884860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rot="10800000">
            <a:off x="8259348"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rot="10800000">
            <a:off x="7669587"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rot="10800000">
            <a:off x="7079626"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rot="10800000">
            <a:off x="2361591" y="360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rot="10800000">
            <a:off x="1771869"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rot="10800000">
            <a:off x="1182166"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rot="10800000">
            <a:off x="1183089"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rot="10800000">
            <a:off x="592468"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rot="10800000">
            <a:off x="-2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5"/>
          <p:cNvSpPr/>
          <p:nvPr/>
        </p:nvSpPr>
        <p:spPr>
          <a:xfrm rot="10800000">
            <a:off x="775"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5"/>
          <p:cNvSpPr txBox="1">
            <a:spLocks noGrp="1"/>
          </p:cNvSpPr>
          <p:nvPr>
            <p:ph type="subTitle" idx="1"/>
          </p:nvPr>
        </p:nvSpPr>
        <p:spPr>
          <a:xfrm>
            <a:off x="2746782" y="3017575"/>
            <a:ext cx="1673400" cy="35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420" name="Google Shape;420;p15"/>
          <p:cNvSpPr txBox="1">
            <a:spLocks noGrp="1"/>
          </p:cNvSpPr>
          <p:nvPr>
            <p:ph type="subTitle" idx="2"/>
          </p:nvPr>
        </p:nvSpPr>
        <p:spPr>
          <a:xfrm>
            <a:off x="769750" y="3017575"/>
            <a:ext cx="1673400" cy="35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421" name="Google Shape;421;p15"/>
          <p:cNvSpPr txBox="1">
            <a:spLocks noGrp="1"/>
          </p:cNvSpPr>
          <p:nvPr>
            <p:ph type="subTitle" idx="3"/>
          </p:nvPr>
        </p:nvSpPr>
        <p:spPr>
          <a:xfrm>
            <a:off x="4723813" y="3017575"/>
            <a:ext cx="1673400" cy="35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422" name="Google Shape;422;p15"/>
          <p:cNvSpPr txBox="1">
            <a:spLocks noGrp="1"/>
          </p:cNvSpPr>
          <p:nvPr>
            <p:ph type="subTitle" idx="4"/>
          </p:nvPr>
        </p:nvSpPr>
        <p:spPr>
          <a:xfrm>
            <a:off x="6700845" y="3017575"/>
            <a:ext cx="1673400" cy="350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500">
                <a:solidFill>
                  <a:schemeClr val="dk1"/>
                </a:solidFill>
                <a:latin typeface="Press Start 2P"/>
                <a:ea typeface="Press Start 2P"/>
                <a:cs typeface="Press Start 2P"/>
                <a:sym typeface="Press Start 2P"/>
              </a:defRPr>
            </a:lvl1pPr>
            <a:lvl2pPr lvl="1" algn="ctr" rtl="0">
              <a:spcBef>
                <a:spcPts val="0"/>
              </a:spcBef>
              <a:spcAft>
                <a:spcPts val="0"/>
              </a:spcAft>
              <a:buNone/>
              <a:defRPr sz="1500">
                <a:solidFill>
                  <a:schemeClr val="dk1"/>
                </a:solidFill>
                <a:latin typeface="Press Start 2P"/>
                <a:ea typeface="Press Start 2P"/>
                <a:cs typeface="Press Start 2P"/>
                <a:sym typeface="Press Start 2P"/>
              </a:defRPr>
            </a:lvl2pPr>
            <a:lvl3pPr lvl="2" algn="ctr" rtl="0">
              <a:spcBef>
                <a:spcPts val="0"/>
              </a:spcBef>
              <a:spcAft>
                <a:spcPts val="0"/>
              </a:spcAft>
              <a:buNone/>
              <a:defRPr sz="1500">
                <a:solidFill>
                  <a:schemeClr val="dk1"/>
                </a:solidFill>
                <a:latin typeface="Press Start 2P"/>
                <a:ea typeface="Press Start 2P"/>
                <a:cs typeface="Press Start 2P"/>
                <a:sym typeface="Press Start 2P"/>
              </a:defRPr>
            </a:lvl3pPr>
            <a:lvl4pPr lvl="3" algn="ctr" rtl="0">
              <a:spcBef>
                <a:spcPts val="0"/>
              </a:spcBef>
              <a:spcAft>
                <a:spcPts val="0"/>
              </a:spcAft>
              <a:buNone/>
              <a:defRPr sz="1500">
                <a:solidFill>
                  <a:schemeClr val="dk1"/>
                </a:solidFill>
                <a:latin typeface="Press Start 2P"/>
                <a:ea typeface="Press Start 2P"/>
                <a:cs typeface="Press Start 2P"/>
                <a:sym typeface="Press Start 2P"/>
              </a:defRPr>
            </a:lvl4pPr>
            <a:lvl5pPr lvl="4" algn="ctr" rtl="0">
              <a:spcBef>
                <a:spcPts val="0"/>
              </a:spcBef>
              <a:spcAft>
                <a:spcPts val="0"/>
              </a:spcAft>
              <a:buNone/>
              <a:defRPr sz="1500">
                <a:solidFill>
                  <a:schemeClr val="dk1"/>
                </a:solidFill>
                <a:latin typeface="Press Start 2P"/>
                <a:ea typeface="Press Start 2P"/>
                <a:cs typeface="Press Start 2P"/>
                <a:sym typeface="Press Start 2P"/>
              </a:defRPr>
            </a:lvl5pPr>
            <a:lvl6pPr lvl="5" algn="ctr" rtl="0">
              <a:spcBef>
                <a:spcPts val="0"/>
              </a:spcBef>
              <a:spcAft>
                <a:spcPts val="0"/>
              </a:spcAft>
              <a:buNone/>
              <a:defRPr sz="1500">
                <a:solidFill>
                  <a:schemeClr val="dk1"/>
                </a:solidFill>
                <a:latin typeface="Press Start 2P"/>
                <a:ea typeface="Press Start 2P"/>
                <a:cs typeface="Press Start 2P"/>
                <a:sym typeface="Press Start 2P"/>
              </a:defRPr>
            </a:lvl6pPr>
            <a:lvl7pPr lvl="6" algn="ctr" rtl="0">
              <a:spcBef>
                <a:spcPts val="0"/>
              </a:spcBef>
              <a:spcAft>
                <a:spcPts val="0"/>
              </a:spcAft>
              <a:buNone/>
              <a:defRPr sz="1500">
                <a:solidFill>
                  <a:schemeClr val="dk1"/>
                </a:solidFill>
                <a:latin typeface="Press Start 2P"/>
                <a:ea typeface="Press Start 2P"/>
                <a:cs typeface="Press Start 2P"/>
                <a:sym typeface="Press Start 2P"/>
              </a:defRPr>
            </a:lvl7pPr>
            <a:lvl8pPr lvl="7" algn="ctr" rtl="0">
              <a:spcBef>
                <a:spcPts val="0"/>
              </a:spcBef>
              <a:spcAft>
                <a:spcPts val="0"/>
              </a:spcAft>
              <a:buNone/>
              <a:defRPr sz="1500">
                <a:solidFill>
                  <a:schemeClr val="dk1"/>
                </a:solidFill>
                <a:latin typeface="Press Start 2P"/>
                <a:ea typeface="Press Start 2P"/>
                <a:cs typeface="Press Start 2P"/>
                <a:sym typeface="Press Start 2P"/>
              </a:defRPr>
            </a:lvl8pPr>
            <a:lvl9pPr lvl="8" algn="ctr" rtl="0">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423" name="Google Shape;423;p15"/>
          <p:cNvSpPr txBox="1">
            <a:spLocks noGrp="1"/>
          </p:cNvSpPr>
          <p:nvPr>
            <p:ph type="subTitle" idx="5"/>
          </p:nvPr>
        </p:nvSpPr>
        <p:spPr>
          <a:xfrm>
            <a:off x="769762" y="3512600"/>
            <a:ext cx="1673400" cy="67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4" name="Google Shape;424;p15"/>
          <p:cNvSpPr txBox="1">
            <a:spLocks noGrp="1"/>
          </p:cNvSpPr>
          <p:nvPr>
            <p:ph type="subTitle" idx="6"/>
          </p:nvPr>
        </p:nvSpPr>
        <p:spPr>
          <a:xfrm>
            <a:off x="2746787" y="3512600"/>
            <a:ext cx="1673400" cy="67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5" name="Google Shape;425;p15"/>
          <p:cNvSpPr txBox="1">
            <a:spLocks noGrp="1"/>
          </p:cNvSpPr>
          <p:nvPr>
            <p:ph type="subTitle" idx="7"/>
          </p:nvPr>
        </p:nvSpPr>
        <p:spPr>
          <a:xfrm>
            <a:off x="6700838" y="3512600"/>
            <a:ext cx="1673400" cy="67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6" name="Google Shape;426;p15"/>
          <p:cNvSpPr txBox="1">
            <a:spLocks noGrp="1"/>
          </p:cNvSpPr>
          <p:nvPr>
            <p:ph type="subTitle" idx="8"/>
          </p:nvPr>
        </p:nvSpPr>
        <p:spPr>
          <a:xfrm>
            <a:off x="4723813" y="3512600"/>
            <a:ext cx="1673400" cy="67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7" name="Google Shape;427;p15"/>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1">
  <p:cSld name="TITLE_AND_TWO_COLUMNS_2_1_1">
    <p:spTree>
      <p:nvGrpSpPr>
        <p:cNvPr id="1" name="Shape 428"/>
        <p:cNvGrpSpPr/>
        <p:nvPr/>
      </p:nvGrpSpPr>
      <p:grpSpPr>
        <a:xfrm>
          <a:off x="0" y="0"/>
          <a:ext cx="0" cy="0"/>
          <a:chOff x="0" y="0"/>
          <a:chExt cx="0" cy="0"/>
        </a:xfrm>
      </p:grpSpPr>
      <p:sp>
        <p:nvSpPr>
          <p:cNvPr id="429" name="Google Shape;429;p16"/>
          <p:cNvSpPr txBox="1">
            <a:spLocks noGrp="1"/>
          </p:cNvSpPr>
          <p:nvPr>
            <p:ph type="subTitle" idx="1"/>
          </p:nvPr>
        </p:nvSpPr>
        <p:spPr>
          <a:xfrm>
            <a:off x="1900403" y="1421044"/>
            <a:ext cx="2088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9pPr>
          </a:lstStyle>
          <a:p>
            <a:endParaRPr/>
          </a:p>
        </p:txBody>
      </p:sp>
      <p:sp>
        <p:nvSpPr>
          <p:cNvPr id="430" name="Google Shape;430;p16"/>
          <p:cNvSpPr txBox="1">
            <a:spLocks noGrp="1"/>
          </p:cNvSpPr>
          <p:nvPr>
            <p:ph type="subTitle" idx="2"/>
          </p:nvPr>
        </p:nvSpPr>
        <p:spPr>
          <a:xfrm>
            <a:off x="1994903" y="2886851"/>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1pPr>
            <a:lvl2pPr lvl="1"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2pPr>
            <a:lvl3pPr lvl="2"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3pPr>
            <a:lvl4pPr lvl="3"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4pPr>
            <a:lvl5pPr lvl="4"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5pPr>
            <a:lvl6pPr lvl="5"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6pPr>
            <a:lvl7pPr lvl="6"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7pPr>
            <a:lvl8pPr lvl="7"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8pPr>
            <a:lvl9pPr lvl="8" algn="ctr" rtl="0">
              <a:lnSpc>
                <a:spcPct val="100000"/>
              </a:lnSpc>
              <a:spcBef>
                <a:spcPts val="1600"/>
              </a:spcBef>
              <a:spcAft>
                <a:spcPts val="1600"/>
              </a:spcAft>
              <a:buNone/>
              <a:defRPr sz="1500" b="0">
                <a:solidFill>
                  <a:schemeClr val="dk1"/>
                </a:solidFill>
                <a:latin typeface="Press Start 2P"/>
                <a:ea typeface="Press Start 2P"/>
                <a:cs typeface="Press Start 2P"/>
                <a:sym typeface="Press Start 2P"/>
              </a:defRPr>
            </a:lvl9pPr>
          </a:lstStyle>
          <a:p>
            <a:endParaRPr/>
          </a:p>
        </p:txBody>
      </p:sp>
      <p:sp>
        <p:nvSpPr>
          <p:cNvPr id="431" name="Google Shape;431;p16"/>
          <p:cNvSpPr txBox="1">
            <a:spLocks noGrp="1"/>
          </p:cNvSpPr>
          <p:nvPr>
            <p:ph type="subTitle" idx="3"/>
          </p:nvPr>
        </p:nvSpPr>
        <p:spPr>
          <a:xfrm>
            <a:off x="5127397" y="2886851"/>
            <a:ext cx="2088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9pPr>
          </a:lstStyle>
          <a:p>
            <a:endParaRPr/>
          </a:p>
        </p:txBody>
      </p:sp>
      <p:sp>
        <p:nvSpPr>
          <p:cNvPr id="432" name="Google Shape;432;p16"/>
          <p:cNvSpPr txBox="1">
            <a:spLocks noGrp="1"/>
          </p:cNvSpPr>
          <p:nvPr>
            <p:ph type="subTitle" idx="4"/>
          </p:nvPr>
        </p:nvSpPr>
        <p:spPr>
          <a:xfrm>
            <a:off x="5099197" y="1421044"/>
            <a:ext cx="2144400" cy="405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500" b="0">
                <a:solidFill>
                  <a:schemeClr val="dk1"/>
                </a:solidFill>
                <a:latin typeface="Press Start 2P"/>
                <a:ea typeface="Press Start 2P"/>
                <a:cs typeface="Press Start 2P"/>
                <a:sym typeface="Press Start 2P"/>
              </a:defRPr>
            </a:lvl1pPr>
            <a:lvl2pPr lvl="1" algn="ctr" rtl="0">
              <a:spcBef>
                <a:spcPts val="1600"/>
              </a:spcBef>
              <a:spcAft>
                <a:spcPts val="0"/>
              </a:spcAft>
              <a:buNone/>
              <a:defRPr sz="1500" b="0">
                <a:solidFill>
                  <a:schemeClr val="dk1"/>
                </a:solidFill>
                <a:latin typeface="Press Start 2P"/>
                <a:ea typeface="Press Start 2P"/>
                <a:cs typeface="Press Start 2P"/>
                <a:sym typeface="Press Start 2P"/>
              </a:defRPr>
            </a:lvl2pPr>
            <a:lvl3pPr lvl="2" algn="ctr" rtl="0">
              <a:spcBef>
                <a:spcPts val="1600"/>
              </a:spcBef>
              <a:spcAft>
                <a:spcPts val="0"/>
              </a:spcAft>
              <a:buNone/>
              <a:defRPr sz="1500" b="0">
                <a:solidFill>
                  <a:schemeClr val="dk1"/>
                </a:solidFill>
                <a:latin typeface="Press Start 2P"/>
                <a:ea typeface="Press Start 2P"/>
                <a:cs typeface="Press Start 2P"/>
                <a:sym typeface="Press Start 2P"/>
              </a:defRPr>
            </a:lvl3pPr>
            <a:lvl4pPr lvl="3" algn="ctr" rtl="0">
              <a:spcBef>
                <a:spcPts val="1600"/>
              </a:spcBef>
              <a:spcAft>
                <a:spcPts val="0"/>
              </a:spcAft>
              <a:buNone/>
              <a:defRPr sz="1500" b="0">
                <a:solidFill>
                  <a:schemeClr val="dk1"/>
                </a:solidFill>
                <a:latin typeface="Press Start 2P"/>
                <a:ea typeface="Press Start 2P"/>
                <a:cs typeface="Press Start 2P"/>
                <a:sym typeface="Press Start 2P"/>
              </a:defRPr>
            </a:lvl4pPr>
            <a:lvl5pPr lvl="4" algn="ctr" rtl="0">
              <a:spcBef>
                <a:spcPts val="1600"/>
              </a:spcBef>
              <a:spcAft>
                <a:spcPts val="0"/>
              </a:spcAft>
              <a:buNone/>
              <a:defRPr sz="1500" b="0">
                <a:solidFill>
                  <a:schemeClr val="dk1"/>
                </a:solidFill>
                <a:latin typeface="Press Start 2P"/>
                <a:ea typeface="Press Start 2P"/>
                <a:cs typeface="Press Start 2P"/>
                <a:sym typeface="Press Start 2P"/>
              </a:defRPr>
            </a:lvl5pPr>
            <a:lvl6pPr lvl="5" algn="ctr" rtl="0">
              <a:spcBef>
                <a:spcPts val="1600"/>
              </a:spcBef>
              <a:spcAft>
                <a:spcPts val="0"/>
              </a:spcAft>
              <a:buNone/>
              <a:defRPr sz="1500" b="0">
                <a:solidFill>
                  <a:schemeClr val="dk1"/>
                </a:solidFill>
                <a:latin typeface="Press Start 2P"/>
                <a:ea typeface="Press Start 2P"/>
                <a:cs typeface="Press Start 2P"/>
                <a:sym typeface="Press Start 2P"/>
              </a:defRPr>
            </a:lvl6pPr>
            <a:lvl7pPr lvl="6" algn="ctr" rtl="0">
              <a:spcBef>
                <a:spcPts val="1600"/>
              </a:spcBef>
              <a:spcAft>
                <a:spcPts val="0"/>
              </a:spcAft>
              <a:buNone/>
              <a:defRPr sz="1500" b="0">
                <a:solidFill>
                  <a:schemeClr val="dk1"/>
                </a:solidFill>
                <a:latin typeface="Press Start 2P"/>
                <a:ea typeface="Press Start 2P"/>
                <a:cs typeface="Press Start 2P"/>
                <a:sym typeface="Press Start 2P"/>
              </a:defRPr>
            </a:lvl7pPr>
            <a:lvl8pPr lvl="7" algn="ctr" rtl="0">
              <a:spcBef>
                <a:spcPts val="1600"/>
              </a:spcBef>
              <a:spcAft>
                <a:spcPts val="0"/>
              </a:spcAft>
              <a:buNone/>
              <a:defRPr sz="1500" b="0">
                <a:solidFill>
                  <a:schemeClr val="dk1"/>
                </a:solidFill>
                <a:latin typeface="Press Start 2P"/>
                <a:ea typeface="Press Start 2P"/>
                <a:cs typeface="Press Start 2P"/>
                <a:sym typeface="Press Start 2P"/>
              </a:defRPr>
            </a:lvl8pPr>
            <a:lvl9pPr lvl="8" algn="ctr" rtl="0">
              <a:spcBef>
                <a:spcPts val="1600"/>
              </a:spcBef>
              <a:spcAft>
                <a:spcPts val="1600"/>
              </a:spcAft>
              <a:buNone/>
              <a:defRPr sz="1500" b="0">
                <a:solidFill>
                  <a:schemeClr val="dk1"/>
                </a:solidFill>
                <a:latin typeface="Press Start 2P"/>
                <a:ea typeface="Press Start 2P"/>
                <a:cs typeface="Press Start 2P"/>
                <a:sym typeface="Press Start 2P"/>
              </a:defRPr>
            </a:lvl9pPr>
          </a:lstStyle>
          <a:p>
            <a:endParaRPr/>
          </a:p>
        </p:txBody>
      </p:sp>
      <p:sp>
        <p:nvSpPr>
          <p:cNvPr id="433" name="Google Shape;433;p16"/>
          <p:cNvSpPr txBox="1">
            <a:spLocks noGrp="1"/>
          </p:cNvSpPr>
          <p:nvPr>
            <p:ph type="subTitle" idx="5"/>
          </p:nvPr>
        </p:nvSpPr>
        <p:spPr>
          <a:xfrm>
            <a:off x="1900403" y="3292450"/>
            <a:ext cx="20880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4" name="Google Shape;434;p16"/>
          <p:cNvSpPr txBox="1">
            <a:spLocks noGrp="1"/>
          </p:cNvSpPr>
          <p:nvPr>
            <p:ph type="subTitle" idx="6"/>
          </p:nvPr>
        </p:nvSpPr>
        <p:spPr>
          <a:xfrm>
            <a:off x="1900403" y="1826519"/>
            <a:ext cx="20880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5" name="Google Shape;435;p16"/>
          <p:cNvSpPr txBox="1">
            <a:spLocks noGrp="1"/>
          </p:cNvSpPr>
          <p:nvPr>
            <p:ph type="subTitle" idx="7"/>
          </p:nvPr>
        </p:nvSpPr>
        <p:spPr>
          <a:xfrm>
            <a:off x="5127397" y="1826519"/>
            <a:ext cx="20880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6" name="Google Shape;436;p16"/>
          <p:cNvSpPr txBox="1">
            <a:spLocks noGrp="1"/>
          </p:cNvSpPr>
          <p:nvPr>
            <p:ph type="subTitle" idx="8"/>
          </p:nvPr>
        </p:nvSpPr>
        <p:spPr>
          <a:xfrm>
            <a:off x="5127397" y="3292450"/>
            <a:ext cx="20880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7" name="Google Shape;437;p16"/>
          <p:cNvSpPr/>
          <p:nvPr/>
        </p:nvSpPr>
        <p:spPr>
          <a:xfrm flipH="1">
            <a:off x="5899913"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6"/>
          <p:cNvSpPr/>
          <p:nvPr/>
        </p:nvSpPr>
        <p:spPr>
          <a:xfrm flipH="1">
            <a:off x="2951306"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6"/>
          <p:cNvSpPr/>
          <p:nvPr/>
        </p:nvSpPr>
        <p:spPr>
          <a:xfrm flipH="1">
            <a:off x="591513"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6"/>
          <p:cNvSpPr/>
          <p:nvPr/>
        </p:nvSpPr>
        <p:spPr>
          <a:xfrm flipH="1">
            <a:off x="8258806"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6"/>
          <p:cNvSpPr/>
          <p:nvPr/>
        </p:nvSpPr>
        <p:spPr>
          <a:xfrm flipH="1">
            <a:off x="5310198"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6"/>
          <p:cNvSpPr/>
          <p:nvPr/>
        </p:nvSpPr>
        <p:spPr>
          <a:xfrm flipH="1">
            <a:off x="4130737"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6"/>
          <p:cNvSpPr/>
          <p:nvPr/>
        </p:nvSpPr>
        <p:spPr>
          <a:xfrm flipH="1">
            <a:off x="1771844"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6"/>
          <p:cNvSpPr/>
          <p:nvPr/>
        </p:nvSpPr>
        <p:spPr>
          <a:xfrm flipH="1">
            <a:off x="884858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6"/>
          <p:cNvSpPr/>
          <p:nvPr/>
        </p:nvSpPr>
        <p:spPr>
          <a:xfrm flipH="1">
            <a:off x="8259323"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6"/>
          <p:cNvSpPr/>
          <p:nvPr/>
        </p:nvSpPr>
        <p:spPr>
          <a:xfrm flipH="1">
            <a:off x="7669562"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6"/>
          <p:cNvSpPr/>
          <p:nvPr/>
        </p:nvSpPr>
        <p:spPr>
          <a:xfrm flipH="1">
            <a:off x="7079601"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6"/>
          <p:cNvSpPr/>
          <p:nvPr/>
        </p:nvSpPr>
        <p:spPr>
          <a:xfrm flipH="1">
            <a:off x="531018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6"/>
          <p:cNvSpPr/>
          <p:nvPr/>
        </p:nvSpPr>
        <p:spPr>
          <a:xfrm flipH="1">
            <a:off x="4720963"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6"/>
          <p:cNvSpPr/>
          <p:nvPr/>
        </p:nvSpPr>
        <p:spPr>
          <a:xfrm flipH="1">
            <a:off x="4130723"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6"/>
          <p:cNvSpPr/>
          <p:nvPr/>
        </p:nvSpPr>
        <p:spPr>
          <a:xfrm flipH="1">
            <a:off x="2361566"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6"/>
          <p:cNvSpPr/>
          <p:nvPr/>
        </p:nvSpPr>
        <p:spPr>
          <a:xfrm flipH="1">
            <a:off x="1771844"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6"/>
          <p:cNvSpPr/>
          <p:nvPr/>
        </p:nvSpPr>
        <p:spPr>
          <a:xfrm flipH="1">
            <a:off x="1183064"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6"/>
          <p:cNvSpPr/>
          <p:nvPr/>
        </p:nvSpPr>
        <p:spPr>
          <a:xfrm flipH="1">
            <a:off x="-5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6"/>
          <p:cNvSpPr/>
          <p:nvPr/>
        </p:nvSpPr>
        <p:spPr>
          <a:xfrm flipH="1">
            <a:off x="592413" y="4239676"/>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6"/>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TITLE_ONLY_1_1">
    <p:bg>
      <p:bgPr>
        <a:gradFill>
          <a:gsLst>
            <a:gs pos="0">
              <a:schemeClr val="dk2"/>
            </a:gs>
            <a:gs pos="24000">
              <a:schemeClr val="dk2"/>
            </a:gs>
            <a:gs pos="56000">
              <a:schemeClr val="dk2"/>
            </a:gs>
            <a:gs pos="100000">
              <a:srgbClr val="141C21"/>
            </a:gs>
          </a:gsLst>
          <a:lin ang="5400700" scaled="0"/>
        </a:gradFill>
        <a:effectLst/>
      </p:bgPr>
    </p:bg>
    <p:spTree>
      <p:nvGrpSpPr>
        <p:cNvPr id="1" name="Shape 457"/>
        <p:cNvGrpSpPr/>
        <p:nvPr/>
      </p:nvGrpSpPr>
      <p:grpSpPr>
        <a:xfrm>
          <a:off x="0" y="0"/>
          <a:ext cx="0" cy="0"/>
          <a:chOff x="0" y="0"/>
          <a:chExt cx="0" cy="0"/>
        </a:xfrm>
      </p:grpSpPr>
      <p:sp>
        <p:nvSpPr>
          <p:cNvPr id="458" name="Google Shape;458;p17"/>
          <p:cNvSpPr/>
          <p:nvPr/>
        </p:nvSpPr>
        <p:spPr>
          <a:xfrm rot="10800000" flipH="1">
            <a:off x="8257042"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7"/>
          <p:cNvSpPr/>
          <p:nvPr/>
        </p:nvSpPr>
        <p:spPr>
          <a:xfrm rot="10800000" flipH="1">
            <a:off x="34"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7"/>
          <p:cNvSpPr/>
          <p:nvPr/>
        </p:nvSpPr>
        <p:spPr>
          <a:xfrm rot="10800000" flipH="1">
            <a:off x="589750"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7"/>
          <p:cNvSpPr/>
          <p:nvPr/>
        </p:nvSpPr>
        <p:spPr>
          <a:xfrm rot="10800000" flipH="1">
            <a:off x="117946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7"/>
          <p:cNvSpPr/>
          <p:nvPr/>
        </p:nvSpPr>
        <p:spPr>
          <a:xfrm rot="10800000" flipH="1">
            <a:off x="34" y="1207138"/>
            <a:ext cx="295338" cy="301119"/>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7"/>
          <p:cNvSpPr/>
          <p:nvPr/>
        </p:nvSpPr>
        <p:spPr>
          <a:xfrm rot="10800000" flipH="1">
            <a:off x="8846799"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7"/>
          <p:cNvSpPr/>
          <p:nvPr/>
        </p:nvSpPr>
        <p:spPr>
          <a:xfrm rot="10800000" flipH="1">
            <a:off x="590662"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7"/>
          <p:cNvSpPr/>
          <p:nvPr/>
        </p:nvSpPr>
        <p:spPr>
          <a:xfrm rot="10800000" flipH="1">
            <a:off x="-2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7"/>
          <p:cNvSpPr/>
          <p:nvPr/>
        </p:nvSpPr>
        <p:spPr>
          <a:xfrm rot="10800000" flipH="1">
            <a:off x="590194"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7"/>
          <p:cNvSpPr/>
          <p:nvPr/>
        </p:nvSpPr>
        <p:spPr>
          <a:xfrm rot="10800000" flipH="1">
            <a:off x="1179956"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7"/>
          <p:cNvSpPr/>
          <p:nvPr/>
        </p:nvSpPr>
        <p:spPr>
          <a:xfrm rot="10800000" flipH="1">
            <a:off x="1768954"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7"/>
          <p:cNvSpPr/>
          <p:nvPr/>
        </p:nvSpPr>
        <p:spPr>
          <a:xfrm rot="10800000" flipH="1">
            <a:off x="7076711"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7"/>
          <p:cNvSpPr/>
          <p:nvPr/>
        </p:nvSpPr>
        <p:spPr>
          <a:xfrm rot="10800000" flipH="1">
            <a:off x="7667345"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7"/>
          <p:cNvSpPr/>
          <p:nvPr/>
        </p:nvSpPr>
        <p:spPr>
          <a:xfrm rot="10800000" flipH="1">
            <a:off x="7666423"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rot="10800000" flipH="1">
            <a:off x="8257074"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7"/>
          <p:cNvSpPr/>
          <p:nvPr/>
        </p:nvSpPr>
        <p:spPr>
          <a:xfrm rot="10800000" flipH="1">
            <a:off x="884860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7"/>
          <p:cNvSpPr/>
          <p:nvPr/>
        </p:nvSpPr>
        <p:spPr>
          <a:xfrm rot="10800000" flipH="1">
            <a:off x="8847805"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txBox="1">
            <a:spLocks noGrp="1"/>
          </p:cNvSpPr>
          <p:nvPr>
            <p:ph type="title"/>
          </p:nvPr>
        </p:nvSpPr>
        <p:spPr>
          <a:xfrm>
            <a:off x="2102668" y="1820075"/>
            <a:ext cx="2693400" cy="45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200"/>
              <a:buNone/>
              <a:defRPr sz="1500">
                <a:solidFill>
                  <a:schemeClr val="dk1"/>
                </a:solidFill>
              </a:defRPr>
            </a:lvl1pPr>
            <a:lvl2pPr lvl="1" rtl="0">
              <a:spcBef>
                <a:spcPts val="0"/>
              </a:spcBef>
              <a:spcAft>
                <a:spcPts val="0"/>
              </a:spcAft>
              <a:buClr>
                <a:schemeClr val="lt1"/>
              </a:buClr>
              <a:buSzPts val="2200"/>
              <a:buNone/>
              <a:defRPr sz="2200">
                <a:solidFill>
                  <a:schemeClr val="lt1"/>
                </a:solidFill>
              </a:defRPr>
            </a:lvl2pPr>
            <a:lvl3pPr lvl="2" rtl="0">
              <a:spcBef>
                <a:spcPts val="0"/>
              </a:spcBef>
              <a:spcAft>
                <a:spcPts val="0"/>
              </a:spcAft>
              <a:buClr>
                <a:schemeClr val="lt1"/>
              </a:buClr>
              <a:buSzPts val="2200"/>
              <a:buNone/>
              <a:defRPr sz="2200">
                <a:solidFill>
                  <a:schemeClr val="lt1"/>
                </a:solidFill>
              </a:defRPr>
            </a:lvl3pPr>
            <a:lvl4pPr lvl="3" rtl="0">
              <a:spcBef>
                <a:spcPts val="0"/>
              </a:spcBef>
              <a:spcAft>
                <a:spcPts val="0"/>
              </a:spcAft>
              <a:buClr>
                <a:schemeClr val="lt1"/>
              </a:buClr>
              <a:buSzPts val="2200"/>
              <a:buNone/>
              <a:defRPr sz="2200">
                <a:solidFill>
                  <a:schemeClr val="lt1"/>
                </a:solidFill>
              </a:defRPr>
            </a:lvl4pPr>
            <a:lvl5pPr lvl="4" rtl="0">
              <a:spcBef>
                <a:spcPts val="0"/>
              </a:spcBef>
              <a:spcAft>
                <a:spcPts val="0"/>
              </a:spcAft>
              <a:buClr>
                <a:schemeClr val="lt1"/>
              </a:buClr>
              <a:buSzPts val="2200"/>
              <a:buNone/>
              <a:defRPr sz="2200">
                <a:solidFill>
                  <a:schemeClr val="lt1"/>
                </a:solidFill>
              </a:defRPr>
            </a:lvl5pPr>
            <a:lvl6pPr lvl="5" rtl="0">
              <a:spcBef>
                <a:spcPts val="0"/>
              </a:spcBef>
              <a:spcAft>
                <a:spcPts val="0"/>
              </a:spcAft>
              <a:buClr>
                <a:schemeClr val="lt1"/>
              </a:buClr>
              <a:buSzPts val="2200"/>
              <a:buNone/>
              <a:defRPr sz="2200">
                <a:solidFill>
                  <a:schemeClr val="lt1"/>
                </a:solidFill>
              </a:defRPr>
            </a:lvl6pPr>
            <a:lvl7pPr lvl="6" rtl="0">
              <a:spcBef>
                <a:spcPts val="0"/>
              </a:spcBef>
              <a:spcAft>
                <a:spcPts val="0"/>
              </a:spcAft>
              <a:buClr>
                <a:schemeClr val="lt1"/>
              </a:buClr>
              <a:buSzPts val="2200"/>
              <a:buNone/>
              <a:defRPr sz="2200">
                <a:solidFill>
                  <a:schemeClr val="lt1"/>
                </a:solidFill>
              </a:defRPr>
            </a:lvl7pPr>
            <a:lvl8pPr lvl="7" rtl="0">
              <a:spcBef>
                <a:spcPts val="0"/>
              </a:spcBef>
              <a:spcAft>
                <a:spcPts val="0"/>
              </a:spcAft>
              <a:buClr>
                <a:schemeClr val="lt1"/>
              </a:buClr>
              <a:buSzPts val="2200"/>
              <a:buNone/>
              <a:defRPr sz="2200">
                <a:solidFill>
                  <a:schemeClr val="lt1"/>
                </a:solidFill>
              </a:defRPr>
            </a:lvl8pPr>
            <a:lvl9pPr lvl="8" rtl="0">
              <a:spcBef>
                <a:spcPts val="0"/>
              </a:spcBef>
              <a:spcAft>
                <a:spcPts val="0"/>
              </a:spcAft>
              <a:buClr>
                <a:schemeClr val="lt1"/>
              </a:buClr>
              <a:buSzPts val="2200"/>
              <a:buNone/>
              <a:defRPr sz="2200">
                <a:solidFill>
                  <a:schemeClr val="lt1"/>
                </a:solidFill>
              </a:defRPr>
            </a:lvl9pPr>
          </a:lstStyle>
          <a:p>
            <a:endParaRPr/>
          </a:p>
        </p:txBody>
      </p:sp>
      <p:sp>
        <p:nvSpPr>
          <p:cNvPr id="476" name="Google Shape;476;p17"/>
          <p:cNvSpPr txBox="1">
            <a:spLocks noGrp="1"/>
          </p:cNvSpPr>
          <p:nvPr>
            <p:ph type="subTitle" idx="1"/>
          </p:nvPr>
        </p:nvSpPr>
        <p:spPr>
          <a:xfrm>
            <a:off x="2102668" y="2272050"/>
            <a:ext cx="24231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4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77" name="Google Shape;477;p17"/>
          <p:cNvSpPr txBox="1">
            <a:spLocks noGrp="1"/>
          </p:cNvSpPr>
          <p:nvPr>
            <p:ph type="title" idx="2"/>
          </p:nvPr>
        </p:nvSpPr>
        <p:spPr>
          <a:xfrm>
            <a:off x="2102668" y="3392975"/>
            <a:ext cx="2693400" cy="45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200"/>
              <a:buNone/>
              <a:defRPr sz="1500">
                <a:solidFill>
                  <a:schemeClr val="dk1"/>
                </a:solidFill>
              </a:defRPr>
            </a:lvl1pPr>
            <a:lvl2pPr lvl="1" rtl="0">
              <a:spcBef>
                <a:spcPts val="0"/>
              </a:spcBef>
              <a:spcAft>
                <a:spcPts val="0"/>
              </a:spcAft>
              <a:buClr>
                <a:schemeClr val="lt1"/>
              </a:buClr>
              <a:buSzPts val="2200"/>
              <a:buNone/>
              <a:defRPr sz="2200">
                <a:solidFill>
                  <a:schemeClr val="lt1"/>
                </a:solidFill>
              </a:defRPr>
            </a:lvl2pPr>
            <a:lvl3pPr lvl="2" rtl="0">
              <a:spcBef>
                <a:spcPts val="0"/>
              </a:spcBef>
              <a:spcAft>
                <a:spcPts val="0"/>
              </a:spcAft>
              <a:buClr>
                <a:schemeClr val="lt1"/>
              </a:buClr>
              <a:buSzPts val="2200"/>
              <a:buNone/>
              <a:defRPr sz="2200">
                <a:solidFill>
                  <a:schemeClr val="lt1"/>
                </a:solidFill>
              </a:defRPr>
            </a:lvl3pPr>
            <a:lvl4pPr lvl="3" rtl="0">
              <a:spcBef>
                <a:spcPts val="0"/>
              </a:spcBef>
              <a:spcAft>
                <a:spcPts val="0"/>
              </a:spcAft>
              <a:buClr>
                <a:schemeClr val="lt1"/>
              </a:buClr>
              <a:buSzPts val="2200"/>
              <a:buNone/>
              <a:defRPr sz="2200">
                <a:solidFill>
                  <a:schemeClr val="lt1"/>
                </a:solidFill>
              </a:defRPr>
            </a:lvl4pPr>
            <a:lvl5pPr lvl="4" rtl="0">
              <a:spcBef>
                <a:spcPts val="0"/>
              </a:spcBef>
              <a:spcAft>
                <a:spcPts val="0"/>
              </a:spcAft>
              <a:buClr>
                <a:schemeClr val="lt1"/>
              </a:buClr>
              <a:buSzPts val="2200"/>
              <a:buNone/>
              <a:defRPr sz="2200">
                <a:solidFill>
                  <a:schemeClr val="lt1"/>
                </a:solidFill>
              </a:defRPr>
            </a:lvl5pPr>
            <a:lvl6pPr lvl="5" rtl="0">
              <a:spcBef>
                <a:spcPts val="0"/>
              </a:spcBef>
              <a:spcAft>
                <a:spcPts val="0"/>
              </a:spcAft>
              <a:buClr>
                <a:schemeClr val="lt1"/>
              </a:buClr>
              <a:buSzPts val="2200"/>
              <a:buNone/>
              <a:defRPr sz="2200">
                <a:solidFill>
                  <a:schemeClr val="lt1"/>
                </a:solidFill>
              </a:defRPr>
            </a:lvl6pPr>
            <a:lvl7pPr lvl="6" rtl="0">
              <a:spcBef>
                <a:spcPts val="0"/>
              </a:spcBef>
              <a:spcAft>
                <a:spcPts val="0"/>
              </a:spcAft>
              <a:buClr>
                <a:schemeClr val="lt1"/>
              </a:buClr>
              <a:buSzPts val="2200"/>
              <a:buNone/>
              <a:defRPr sz="2200">
                <a:solidFill>
                  <a:schemeClr val="lt1"/>
                </a:solidFill>
              </a:defRPr>
            </a:lvl7pPr>
            <a:lvl8pPr lvl="7" rtl="0">
              <a:spcBef>
                <a:spcPts val="0"/>
              </a:spcBef>
              <a:spcAft>
                <a:spcPts val="0"/>
              </a:spcAft>
              <a:buClr>
                <a:schemeClr val="lt1"/>
              </a:buClr>
              <a:buSzPts val="2200"/>
              <a:buNone/>
              <a:defRPr sz="2200">
                <a:solidFill>
                  <a:schemeClr val="lt1"/>
                </a:solidFill>
              </a:defRPr>
            </a:lvl8pPr>
            <a:lvl9pPr lvl="8" rtl="0">
              <a:spcBef>
                <a:spcPts val="0"/>
              </a:spcBef>
              <a:spcAft>
                <a:spcPts val="0"/>
              </a:spcAft>
              <a:buClr>
                <a:schemeClr val="lt1"/>
              </a:buClr>
              <a:buSzPts val="2200"/>
              <a:buNone/>
              <a:defRPr sz="2200">
                <a:solidFill>
                  <a:schemeClr val="lt1"/>
                </a:solidFill>
              </a:defRPr>
            </a:lvl9pPr>
          </a:lstStyle>
          <a:p>
            <a:endParaRPr/>
          </a:p>
        </p:txBody>
      </p:sp>
      <p:sp>
        <p:nvSpPr>
          <p:cNvPr id="478" name="Google Shape;478;p17"/>
          <p:cNvSpPr txBox="1">
            <a:spLocks noGrp="1"/>
          </p:cNvSpPr>
          <p:nvPr>
            <p:ph type="subTitle" idx="3"/>
          </p:nvPr>
        </p:nvSpPr>
        <p:spPr>
          <a:xfrm>
            <a:off x="2102668" y="3845075"/>
            <a:ext cx="24231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4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79" name="Google Shape;479;p17"/>
          <p:cNvSpPr txBox="1">
            <a:spLocks noGrp="1"/>
          </p:cNvSpPr>
          <p:nvPr>
            <p:ph type="title" idx="4"/>
          </p:nvPr>
        </p:nvSpPr>
        <p:spPr>
          <a:xfrm>
            <a:off x="5809669" y="1820075"/>
            <a:ext cx="2693400" cy="45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200"/>
              <a:buNone/>
              <a:defRPr sz="1500">
                <a:solidFill>
                  <a:schemeClr val="dk1"/>
                </a:solidFill>
              </a:defRPr>
            </a:lvl1pPr>
            <a:lvl2pPr lvl="1" rtl="0">
              <a:spcBef>
                <a:spcPts val="0"/>
              </a:spcBef>
              <a:spcAft>
                <a:spcPts val="0"/>
              </a:spcAft>
              <a:buClr>
                <a:schemeClr val="lt1"/>
              </a:buClr>
              <a:buSzPts val="2200"/>
              <a:buNone/>
              <a:defRPr sz="2200">
                <a:solidFill>
                  <a:schemeClr val="lt1"/>
                </a:solidFill>
              </a:defRPr>
            </a:lvl2pPr>
            <a:lvl3pPr lvl="2" rtl="0">
              <a:spcBef>
                <a:spcPts val="0"/>
              </a:spcBef>
              <a:spcAft>
                <a:spcPts val="0"/>
              </a:spcAft>
              <a:buClr>
                <a:schemeClr val="lt1"/>
              </a:buClr>
              <a:buSzPts val="2200"/>
              <a:buNone/>
              <a:defRPr sz="2200">
                <a:solidFill>
                  <a:schemeClr val="lt1"/>
                </a:solidFill>
              </a:defRPr>
            </a:lvl3pPr>
            <a:lvl4pPr lvl="3" rtl="0">
              <a:spcBef>
                <a:spcPts val="0"/>
              </a:spcBef>
              <a:spcAft>
                <a:spcPts val="0"/>
              </a:spcAft>
              <a:buClr>
                <a:schemeClr val="lt1"/>
              </a:buClr>
              <a:buSzPts val="2200"/>
              <a:buNone/>
              <a:defRPr sz="2200">
                <a:solidFill>
                  <a:schemeClr val="lt1"/>
                </a:solidFill>
              </a:defRPr>
            </a:lvl4pPr>
            <a:lvl5pPr lvl="4" rtl="0">
              <a:spcBef>
                <a:spcPts val="0"/>
              </a:spcBef>
              <a:spcAft>
                <a:spcPts val="0"/>
              </a:spcAft>
              <a:buClr>
                <a:schemeClr val="lt1"/>
              </a:buClr>
              <a:buSzPts val="2200"/>
              <a:buNone/>
              <a:defRPr sz="2200">
                <a:solidFill>
                  <a:schemeClr val="lt1"/>
                </a:solidFill>
              </a:defRPr>
            </a:lvl5pPr>
            <a:lvl6pPr lvl="5" rtl="0">
              <a:spcBef>
                <a:spcPts val="0"/>
              </a:spcBef>
              <a:spcAft>
                <a:spcPts val="0"/>
              </a:spcAft>
              <a:buClr>
                <a:schemeClr val="lt1"/>
              </a:buClr>
              <a:buSzPts val="2200"/>
              <a:buNone/>
              <a:defRPr sz="2200">
                <a:solidFill>
                  <a:schemeClr val="lt1"/>
                </a:solidFill>
              </a:defRPr>
            </a:lvl6pPr>
            <a:lvl7pPr lvl="6" rtl="0">
              <a:spcBef>
                <a:spcPts val="0"/>
              </a:spcBef>
              <a:spcAft>
                <a:spcPts val="0"/>
              </a:spcAft>
              <a:buClr>
                <a:schemeClr val="lt1"/>
              </a:buClr>
              <a:buSzPts val="2200"/>
              <a:buNone/>
              <a:defRPr sz="2200">
                <a:solidFill>
                  <a:schemeClr val="lt1"/>
                </a:solidFill>
              </a:defRPr>
            </a:lvl7pPr>
            <a:lvl8pPr lvl="7" rtl="0">
              <a:spcBef>
                <a:spcPts val="0"/>
              </a:spcBef>
              <a:spcAft>
                <a:spcPts val="0"/>
              </a:spcAft>
              <a:buClr>
                <a:schemeClr val="lt1"/>
              </a:buClr>
              <a:buSzPts val="2200"/>
              <a:buNone/>
              <a:defRPr sz="2200">
                <a:solidFill>
                  <a:schemeClr val="lt1"/>
                </a:solidFill>
              </a:defRPr>
            </a:lvl8pPr>
            <a:lvl9pPr lvl="8" rtl="0">
              <a:spcBef>
                <a:spcPts val="0"/>
              </a:spcBef>
              <a:spcAft>
                <a:spcPts val="0"/>
              </a:spcAft>
              <a:buClr>
                <a:schemeClr val="lt1"/>
              </a:buClr>
              <a:buSzPts val="2200"/>
              <a:buNone/>
              <a:defRPr sz="2200">
                <a:solidFill>
                  <a:schemeClr val="lt1"/>
                </a:solidFill>
              </a:defRPr>
            </a:lvl9pPr>
          </a:lstStyle>
          <a:p>
            <a:endParaRPr/>
          </a:p>
        </p:txBody>
      </p:sp>
      <p:sp>
        <p:nvSpPr>
          <p:cNvPr id="480" name="Google Shape;480;p17"/>
          <p:cNvSpPr txBox="1">
            <a:spLocks noGrp="1"/>
          </p:cNvSpPr>
          <p:nvPr>
            <p:ph type="subTitle" idx="5"/>
          </p:nvPr>
        </p:nvSpPr>
        <p:spPr>
          <a:xfrm>
            <a:off x="5809671" y="2272050"/>
            <a:ext cx="24231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4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1" name="Google Shape;481;p17"/>
          <p:cNvSpPr txBox="1">
            <a:spLocks noGrp="1"/>
          </p:cNvSpPr>
          <p:nvPr>
            <p:ph type="title" idx="6"/>
          </p:nvPr>
        </p:nvSpPr>
        <p:spPr>
          <a:xfrm>
            <a:off x="5809669" y="3392975"/>
            <a:ext cx="2693400" cy="45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200"/>
              <a:buNone/>
              <a:defRPr sz="1500">
                <a:solidFill>
                  <a:schemeClr val="dk1"/>
                </a:solidFill>
              </a:defRPr>
            </a:lvl1pPr>
            <a:lvl2pPr lvl="1" rtl="0">
              <a:spcBef>
                <a:spcPts val="0"/>
              </a:spcBef>
              <a:spcAft>
                <a:spcPts val="0"/>
              </a:spcAft>
              <a:buClr>
                <a:schemeClr val="lt1"/>
              </a:buClr>
              <a:buSzPts val="2200"/>
              <a:buNone/>
              <a:defRPr sz="2200">
                <a:solidFill>
                  <a:schemeClr val="lt1"/>
                </a:solidFill>
              </a:defRPr>
            </a:lvl2pPr>
            <a:lvl3pPr lvl="2" rtl="0">
              <a:spcBef>
                <a:spcPts val="0"/>
              </a:spcBef>
              <a:spcAft>
                <a:spcPts val="0"/>
              </a:spcAft>
              <a:buClr>
                <a:schemeClr val="lt1"/>
              </a:buClr>
              <a:buSzPts val="2200"/>
              <a:buNone/>
              <a:defRPr sz="2200">
                <a:solidFill>
                  <a:schemeClr val="lt1"/>
                </a:solidFill>
              </a:defRPr>
            </a:lvl3pPr>
            <a:lvl4pPr lvl="3" rtl="0">
              <a:spcBef>
                <a:spcPts val="0"/>
              </a:spcBef>
              <a:spcAft>
                <a:spcPts val="0"/>
              </a:spcAft>
              <a:buClr>
                <a:schemeClr val="lt1"/>
              </a:buClr>
              <a:buSzPts val="2200"/>
              <a:buNone/>
              <a:defRPr sz="2200">
                <a:solidFill>
                  <a:schemeClr val="lt1"/>
                </a:solidFill>
              </a:defRPr>
            </a:lvl4pPr>
            <a:lvl5pPr lvl="4" rtl="0">
              <a:spcBef>
                <a:spcPts val="0"/>
              </a:spcBef>
              <a:spcAft>
                <a:spcPts val="0"/>
              </a:spcAft>
              <a:buClr>
                <a:schemeClr val="lt1"/>
              </a:buClr>
              <a:buSzPts val="2200"/>
              <a:buNone/>
              <a:defRPr sz="2200">
                <a:solidFill>
                  <a:schemeClr val="lt1"/>
                </a:solidFill>
              </a:defRPr>
            </a:lvl5pPr>
            <a:lvl6pPr lvl="5" rtl="0">
              <a:spcBef>
                <a:spcPts val="0"/>
              </a:spcBef>
              <a:spcAft>
                <a:spcPts val="0"/>
              </a:spcAft>
              <a:buClr>
                <a:schemeClr val="lt1"/>
              </a:buClr>
              <a:buSzPts val="2200"/>
              <a:buNone/>
              <a:defRPr sz="2200">
                <a:solidFill>
                  <a:schemeClr val="lt1"/>
                </a:solidFill>
              </a:defRPr>
            </a:lvl6pPr>
            <a:lvl7pPr lvl="6" rtl="0">
              <a:spcBef>
                <a:spcPts val="0"/>
              </a:spcBef>
              <a:spcAft>
                <a:spcPts val="0"/>
              </a:spcAft>
              <a:buClr>
                <a:schemeClr val="lt1"/>
              </a:buClr>
              <a:buSzPts val="2200"/>
              <a:buNone/>
              <a:defRPr sz="2200">
                <a:solidFill>
                  <a:schemeClr val="lt1"/>
                </a:solidFill>
              </a:defRPr>
            </a:lvl7pPr>
            <a:lvl8pPr lvl="7" rtl="0">
              <a:spcBef>
                <a:spcPts val="0"/>
              </a:spcBef>
              <a:spcAft>
                <a:spcPts val="0"/>
              </a:spcAft>
              <a:buClr>
                <a:schemeClr val="lt1"/>
              </a:buClr>
              <a:buSzPts val="2200"/>
              <a:buNone/>
              <a:defRPr sz="2200">
                <a:solidFill>
                  <a:schemeClr val="lt1"/>
                </a:solidFill>
              </a:defRPr>
            </a:lvl8pPr>
            <a:lvl9pPr lvl="8" rtl="0">
              <a:spcBef>
                <a:spcPts val="0"/>
              </a:spcBef>
              <a:spcAft>
                <a:spcPts val="0"/>
              </a:spcAft>
              <a:buClr>
                <a:schemeClr val="lt1"/>
              </a:buClr>
              <a:buSzPts val="2200"/>
              <a:buNone/>
              <a:defRPr sz="2200">
                <a:solidFill>
                  <a:schemeClr val="lt1"/>
                </a:solidFill>
              </a:defRPr>
            </a:lvl9pPr>
          </a:lstStyle>
          <a:p>
            <a:endParaRPr/>
          </a:p>
        </p:txBody>
      </p:sp>
      <p:sp>
        <p:nvSpPr>
          <p:cNvPr id="482" name="Google Shape;482;p17"/>
          <p:cNvSpPr txBox="1">
            <a:spLocks noGrp="1"/>
          </p:cNvSpPr>
          <p:nvPr>
            <p:ph type="subTitle" idx="7"/>
          </p:nvPr>
        </p:nvSpPr>
        <p:spPr>
          <a:xfrm>
            <a:off x="5809671" y="3845075"/>
            <a:ext cx="24231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4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3" name="Google Shape;483;p17"/>
          <p:cNvSpPr txBox="1">
            <a:spLocks noGrp="1"/>
          </p:cNvSpPr>
          <p:nvPr>
            <p:ph type="title" idx="8"/>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ONE_COLUMN_TEXT_2_1_1">
    <p:bg>
      <p:bgPr>
        <a:gradFill>
          <a:gsLst>
            <a:gs pos="0">
              <a:schemeClr val="dk2"/>
            </a:gs>
            <a:gs pos="24000">
              <a:schemeClr val="dk2"/>
            </a:gs>
            <a:gs pos="56000">
              <a:schemeClr val="dk2"/>
            </a:gs>
            <a:gs pos="100000">
              <a:srgbClr val="141C21"/>
            </a:gs>
          </a:gsLst>
          <a:lin ang="5400700" scaled="0"/>
        </a:gradFill>
        <a:effectLst/>
      </p:bgPr>
    </p:bg>
    <p:spTree>
      <p:nvGrpSpPr>
        <p:cNvPr id="1" name="Shape 484"/>
        <p:cNvGrpSpPr/>
        <p:nvPr/>
      </p:nvGrpSpPr>
      <p:grpSpPr>
        <a:xfrm>
          <a:off x="0" y="0"/>
          <a:ext cx="0" cy="0"/>
          <a:chOff x="0" y="0"/>
          <a:chExt cx="0" cy="0"/>
        </a:xfrm>
      </p:grpSpPr>
      <p:sp>
        <p:nvSpPr>
          <p:cNvPr id="485" name="Google Shape;485;p18"/>
          <p:cNvSpPr/>
          <p:nvPr/>
        </p:nvSpPr>
        <p:spPr>
          <a:xfrm rot="-5400000">
            <a:off x="5775839" y="4840803"/>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8"/>
          <p:cNvSpPr/>
          <p:nvPr/>
        </p:nvSpPr>
        <p:spPr>
          <a:xfrm rot="-5400000">
            <a:off x="5173226" y="425065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8"/>
          <p:cNvSpPr/>
          <p:nvPr/>
        </p:nvSpPr>
        <p:spPr>
          <a:xfrm rot="-5400000">
            <a:off x="1868926" y="483961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8"/>
          <p:cNvSpPr/>
          <p:nvPr/>
        </p:nvSpPr>
        <p:spPr>
          <a:xfrm rot="-5400000">
            <a:off x="5173222" y="4840802"/>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8"/>
          <p:cNvSpPr/>
          <p:nvPr/>
        </p:nvSpPr>
        <p:spPr>
          <a:xfrm rot="-5400000">
            <a:off x="2469828" y="4840020"/>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8"/>
          <p:cNvSpPr/>
          <p:nvPr/>
        </p:nvSpPr>
        <p:spPr>
          <a:xfrm rot="-5400000">
            <a:off x="2470296" y="4250316"/>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8"/>
          <p:cNvSpPr/>
          <p:nvPr/>
        </p:nvSpPr>
        <p:spPr>
          <a:xfrm rot="-5400000">
            <a:off x="1868979" y="424989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8"/>
          <p:cNvSpPr/>
          <p:nvPr/>
        </p:nvSpPr>
        <p:spPr>
          <a:xfrm rot="-5400000">
            <a:off x="1268014" y="4841643"/>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8"/>
          <p:cNvSpPr/>
          <p:nvPr/>
        </p:nvSpPr>
        <p:spPr>
          <a:xfrm rot="-5400000">
            <a:off x="6378814" y="48407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8"/>
          <p:cNvSpPr/>
          <p:nvPr/>
        </p:nvSpPr>
        <p:spPr>
          <a:xfrm rot="-5400000">
            <a:off x="6378814" y="4251075"/>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8"/>
          <p:cNvSpPr/>
          <p:nvPr/>
        </p:nvSpPr>
        <p:spPr>
          <a:xfrm rot="-5400000">
            <a:off x="3072803" y="484000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8"/>
          <p:cNvSpPr/>
          <p:nvPr/>
        </p:nvSpPr>
        <p:spPr>
          <a:xfrm rot="-5400000">
            <a:off x="6981789" y="48407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8"/>
          <p:cNvSpPr/>
          <p:nvPr/>
        </p:nvSpPr>
        <p:spPr>
          <a:xfrm rot="-5400000">
            <a:off x="6981789" y="4251075"/>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8"/>
          <p:cNvSpPr/>
          <p:nvPr/>
        </p:nvSpPr>
        <p:spPr>
          <a:xfrm rot="-5400000">
            <a:off x="3675778" y="484000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8"/>
          <p:cNvSpPr/>
          <p:nvPr/>
        </p:nvSpPr>
        <p:spPr>
          <a:xfrm rot="-5400000">
            <a:off x="7584764" y="4840803"/>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8"/>
          <p:cNvSpPr/>
          <p:nvPr/>
        </p:nvSpPr>
        <p:spPr>
          <a:xfrm rot="-5400000">
            <a:off x="3070721" y="425079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8"/>
          <p:cNvSpPr txBox="1">
            <a:spLocks noGrp="1"/>
          </p:cNvSpPr>
          <p:nvPr>
            <p:ph type="subTitle" idx="1"/>
          </p:nvPr>
        </p:nvSpPr>
        <p:spPr>
          <a:xfrm>
            <a:off x="5081356" y="2439000"/>
            <a:ext cx="2784000" cy="10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02" name="Google Shape;502;p18"/>
          <p:cNvSpPr txBox="1">
            <a:spLocks noGrp="1"/>
          </p:cNvSpPr>
          <p:nvPr>
            <p:ph type="subTitle" idx="2"/>
          </p:nvPr>
        </p:nvSpPr>
        <p:spPr>
          <a:xfrm>
            <a:off x="1278644" y="2439000"/>
            <a:ext cx="2784000" cy="10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03" name="Google Shape;503;p18"/>
          <p:cNvSpPr txBox="1">
            <a:spLocks noGrp="1"/>
          </p:cNvSpPr>
          <p:nvPr>
            <p:ph type="ctrTitle"/>
          </p:nvPr>
        </p:nvSpPr>
        <p:spPr>
          <a:xfrm>
            <a:off x="1180994" y="3616625"/>
            <a:ext cx="2979300" cy="342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600"/>
              <a:buFont typeface="Fira Sans Condensed Medium"/>
              <a:buChar char="-"/>
              <a:defRPr sz="1500"/>
            </a:lvl1pPr>
            <a:lvl2pPr lvl="1"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9pPr>
          </a:lstStyle>
          <a:p>
            <a:endParaRPr/>
          </a:p>
        </p:txBody>
      </p:sp>
      <p:sp>
        <p:nvSpPr>
          <p:cNvPr id="504" name="Google Shape;504;p18"/>
          <p:cNvSpPr txBox="1">
            <a:spLocks noGrp="1"/>
          </p:cNvSpPr>
          <p:nvPr>
            <p:ph type="ctrTitle" idx="3"/>
          </p:nvPr>
        </p:nvSpPr>
        <p:spPr>
          <a:xfrm>
            <a:off x="4983706" y="3616842"/>
            <a:ext cx="2979300" cy="342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600"/>
              <a:buFont typeface="Fira Sans Condensed Medium"/>
              <a:buChar char="-"/>
              <a:defRPr sz="1500"/>
            </a:lvl1pPr>
            <a:lvl2pPr lvl="1"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9pPr>
          </a:lstStyle>
          <a:p>
            <a:endParaRPr/>
          </a:p>
        </p:txBody>
      </p:sp>
      <p:sp>
        <p:nvSpPr>
          <p:cNvPr id="505" name="Google Shape;505;p18"/>
          <p:cNvSpPr txBox="1">
            <a:spLocks noGrp="1"/>
          </p:cNvSpPr>
          <p:nvPr>
            <p:ph type="title" idx="4"/>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1">
  <p:cSld name="ONE_COLUMN_TEXT_1_1_2">
    <p:spTree>
      <p:nvGrpSpPr>
        <p:cNvPr id="1" name="Shape 506"/>
        <p:cNvGrpSpPr/>
        <p:nvPr/>
      </p:nvGrpSpPr>
      <p:grpSpPr>
        <a:xfrm>
          <a:off x="0" y="0"/>
          <a:ext cx="0" cy="0"/>
          <a:chOff x="0" y="0"/>
          <a:chExt cx="0" cy="0"/>
        </a:xfrm>
      </p:grpSpPr>
      <p:sp>
        <p:nvSpPr>
          <p:cNvPr id="507" name="Google Shape;507;p19"/>
          <p:cNvSpPr/>
          <p:nvPr/>
        </p:nvSpPr>
        <p:spPr>
          <a:xfrm flipH="1">
            <a:off x="8848650" y="3026311"/>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flipH="1">
            <a:off x="8258903" y="3026311"/>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flipH="1">
            <a:off x="7669188" y="3026311"/>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flipH="1">
            <a:off x="8848650" y="2424126"/>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flipH="1">
            <a:off x="8848103" y="362934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9"/>
          <p:cNvSpPr/>
          <p:nvPr/>
        </p:nvSpPr>
        <p:spPr>
          <a:xfrm flipH="1">
            <a:off x="8258846" y="362931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flipH="1">
            <a:off x="7669084" y="362932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flipH="1">
            <a:off x="8847991" y="423236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flipH="1">
            <a:off x="8258733" y="423233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9"/>
          <p:cNvSpPr/>
          <p:nvPr/>
        </p:nvSpPr>
        <p:spPr>
          <a:xfrm flipH="1">
            <a:off x="7668397" y="423235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flipH="1">
            <a:off x="8847991" y="483539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p:nvPr/>
        </p:nvSpPr>
        <p:spPr>
          <a:xfrm flipH="1">
            <a:off x="8258733" y="483536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9"/>
          <p:cNvSpPr/>
          <p:nvPr/>
        </p:nvSpPr>
        <p:spPr>
          <a:xfrm flipH="1">
            <a:off x="7668972" y="483537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flipH="1">
            <a:off x="590578" y="3026311"/>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9"/>
          <p:cNvSpPr/>
          <p:nvPr/>
        </p:nvSpPr>
        <p:spPr>
          <a:xfrm flipH="1">
            <a:off x="863" y="3026311"/>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flipH="1">
            <a:off x="125" y="2424126"/>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9"/>
          <p:cNvSpPr/>
          <p:nvPr/>
        </p:nvSpPr>
        <p:spPr>
          <a:xfrm flipH="1">
            <a:off x="1179778" y="362934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9"/>
          <p:cNvSpPr/>
          <p:nvPr/>
        </p:nvSpPr>
        <p:spPr>
          <a:xfrm flipH="1">
            <a:off x="590521" y="362931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9"/>
          <p:cNvSpPr/>
          <p:nvPr/>
        </p:nvSpPr>
        <p:spPr>
          <a:xfrm flipH="1">
            <a:off x="759" y="362932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9"/>
          <p:cNvSpPr/>
          <p:nvPr/>
        </p:nvSpPr>
        <p:spPr>
          <a:xfrm flipH="1">
            <a:off x="1179666" y="423236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flipH="1">
            <a:off x="590408" y="423233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9"/>
          <p:cNvSpPr/>
          <p:nvPr/>
        </p:nvSpPr>
        <p:spPr>
          <a:xfrm flipH="1">
            <a:off x="72" y="423235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9"/>
          <p:cNvSpPr/>
          <p:nvPr/>
        </p:nvSpPr>
        <p:spPr>
          <a:xfrm flipH="1">
            <a:off x="1179666" y="483539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9"/>
          <p:cNvSpPr/>
          <p:nvPr/>
        </p:nvSpPr>
        <p:spPr>
          <a:xfrm flipH="1">
            <a:off x="590408" y="483536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9"/>
          <p:cNvSpPr/>
          <p:nvPr/>
        </p:nvSpPr>
        <p:spPr>
          <a:xfrm flipH="1">
            <a:off x="647" y="483537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txBox="1">
            <a:spLocks noGrp="1"/>
          </p:cNvSpPr>
          <p:nvPr>
            <p:ph type="subTitle" idx="1"/>
          </p:nvPr>
        </p:nvSpPr>
        <p:spPr>
          <a:xfrm>
            <a:off x="2636825" y="3379150"/>
            <a:ext cx="3870300" cy="90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33" name="Google Shape;533;p19"/>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ly Title 1">
  <p:cSld name="ONE_COLUMN_TEXT_1_1_1_1">
    <p:spTree>
      <p:nvGrpSpPr>
        <p:cNvPr id="1" name="Shape 534"/>
        <p:cNvGrpSpPr/>
        <p:nvPr/>
      </p:nvGrpSpPr>
      <p:grpSpPr>
        <a:xfrm>
          <a:off x="0" y="0"/>
          <a:ext cx="0" cy="0"/>
          <a:chOff x="0" y="0"/>
          <a:chExt cx="0" cy="0"/>
        </a:xfrm>
      </p:grpSpPr>
      <p:sp>
        <p:nvSpPr>
          <p:cNvPr id="535" name="Google Shape;535;p20"/>
          <p:cNvSpPr/>
          <p:nvPr/>
        </p:nvSpPr>
        <p:spPr>
          <a:xfrm rot="10800000">
            <a:off x="591538"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rot="10800000">
            <a:off x="8848577"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0"/>
          <p:cNvSpPr/>
          <p:nvPr/>
        </p:nvSpPr>
        <p:spPr>
          <a:xfrm rot="10800000">
            <a:off x="8258831"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0"/>
          <p:cNvSpPr/>
          <p:nvPr/>
        </p:nvSpPr>
        <p:spPr>
          <a:xfrm rot="10800000">
            <a:off x="766911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0"/>
          <p:cNvSpPr/>
          <p:nvPr/>
        </p:nvSpPr>
        <p:spPr>
          <a:xfrm rot="10800000">
            <a:off x="1781"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0"/>
          <p:cNvSpPr/>
          <p:nvPr/>
        </p:nvSpPr>
        <p:spPr>
          <a:xfrm rot="10800000">
            <a:off x="8258880"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0"/>
          <p:cNvSpPr/>
          <p:nvPr/>
        </p:nvSpPr>
        <p:spPr>
          <a:xfrm rot="10800000">
            <a:off x="884860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0"/>
          <p:cNvSpPr/>
          <p:nvPr/>
        </p:nvSpPr>
        <p:spPr>
          <a:xfrm rot="10800000">
            <a:off x="8259348"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0"/>
          <p:cNvSpPr/>
          <p:nvPr/>
        </p:nvSpPr>
        <p:spPr>
          <a:xfrm rot="10800000">
            <a:off x="7669587"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0"/>
          <p:cNvSpPr/>
          <p:nvPr/>
        </p:nvSpPr>
        <p:spPr>
          <a:xfrm rot="10800000">
            <a:off x="7079626"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0"/>
          <p:cNvSpPr/>
          <p:nvPr/>
        </p:nvSpPr>
        <p:spPr>
          <a:xfrm rot="10800000">
            <a:off x="1771869"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0"/>
          <p:cNvSpPr/>
          <p:nvPr/>
        </p:nvSpPr>
        <p:spPr>
          <a:xfrm rot="10800000">
            <a:off x="1182166"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rot="10800000">
            <a:off x="1183089"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0"/>
          <p:cNvSpPr/>
          <p:nvPr/>
        </p:nvSpPr>
        <p:spPr>
          <a:xfrm rot="10800000">
            <a:off x="592468"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rot="10800000">
            <a:off x="-2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rot="10800000">
            <a:off x="775"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0"/>
          <p:cNvSpPr/>
          <p:nvPr/>
        </p:nvSpPr>
        <p:spPr>
          <a:xfrm rot="10800000">
            <a:off x="592018" y="1206911"/>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0"/>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sp>
        <p:nvSpPr>
          <p:cNvPr id="58" name="Google Shape;58;p3"/>
          <p:cNvSpPr/>
          <p:nvPr/>
        </p:nvSpPr>
        <p:spPr>
          <a:xfrm flipH="1">
            <a:off x="5899913"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2951306"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flipH="1">
            <a:off x="591513"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flipH="1">
            <a:off x="8258806"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flipH="1">
            <a:off x="5310198"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flipH="1">
            <a:off x="4130737"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flipH="1">
            <a:off x="1771844"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flipH="1">
            <a:off x="884858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flipH="1">
            <a:off x="8259323"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flipH="1">
            <a:off x="7669562"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flipH="1">
            <a:off x="7079601"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flipH="1">
            <a:off x="531018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flipH="1">
            <a:off x="4720963"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flipH="1">
            <a:off x="4130723"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flipH="1">
            <a:off x="2361566"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flipH="1">
            <a:off x="1771844"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flipH="1">
            <a:off x="1183064"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flipH="1">
            <a:off x="-5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flipH="1">
            <a:off x="592413" y="4239676"/>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txBox="1">
            <a:spLocks noGrp="1"/>
          </p:cNvSpPr>
          <p:nvPr>
            <p:ph type="title"/>
          </p:nvPr>
        </p:nvSpPr>
        <p:spPr>
          <a:xfrm>
            <a:off x="1207825" y="3983254"/>
            <a:ext cx="6700500" cy="66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000"/>
              <a:buNone/>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78" name="Google Shape;78;p3"/>
          <p:cNvSpPr txBox="1">
            <a:spLocks noGrp="1"/>
          </p:cNvSpPr>
          <p:nvPr>
            <p:ph type="title" idx="2" hasCustomPrompt="1"/>
          </p:nvPr>
        </p:nvSpPr>
        <p:spPr>
          <a:xfrm>
            <a:off x="3722450" y="526575"/>
            <a:ext cx="1699200" cy="31908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44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ly Title 2">
  <p:cSld name="ONE_COLUMN_TEXT_1_1_1_1_1">
    <p:spTree>
      <p:nvGrpSpPr>
        <p:cNvPr id="1" name="Shape 553"/>
        <p:cNvGrpSpPr/>
        <p:nvPr/>
      </p:nvGrpSpPr>
      <p:grpSpPr>
        <a:xfrm>
          <a:off x="0" y="0"/>
          <a:ext cx="0" cy="0"/>
          <a:chOff x="0" y="0"/>
          <a:chExt cx="0" cy="0"/>
        </a:xfrm>
      </p:grpSpPr>
      <p:sp>
        <p:nvSpPr>
          <p:cNvPr id="554" name="Google Shape;554;p21"/>
          <p:cNvSpPr/>
          <p:nvPr/>
        </p:nvSpPr>
        <p:spPr>
          <a:xfrm flipH="1">
            <a:off x="6489629"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1"/>
          <p:cNvSpPr/>
          <p:nvPr/>
        </p:nvSpPr>
        <p:spPr>
          <a:xfrm flipH="1">
            <a:off x="2951306"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flipH="1">
            <a:off x="591513"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1"/>
          <p:cNvSpPr/>
          <p:nvPr/>
        </p:nvSpPr>
        <p:spPr>
          <a:xfrm flipH="1">
            <a:off x="8258806"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1"/>
          <p:cNvSpPr/>
          <p:nvPr/>
        </p:nvSpPr>
        <p:spPr>
          <a:xfrm flipH="1">
            <a:off x="4130737"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1"/>
          <p:cNvSpPr/>
          <p:nvPr/>
        </p:nvSpPr>
        <p:spPr>
          <a:xfrm flipH="1">
            <a:off x="2951306"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1"/>
          <p:cNvSpPr/>
          <p:nvPr/>
        </p:nvSpPr>
        <p:spPr>
          <a:xfrm flipH="1">
            <a:off x="884858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1"/>
          <p:cNvSpPr/>
          <p:nvPr/>
        </p:nvSpPr>
        <p:spPr>
          <a:xfrm flipH="1">
            <a:off x="8259323"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1"/>
          <p:cNvSpPr/>
          <p:nvPr/>
        </p:nvSpPr>
        <p:spPr>
          <a:xfrm flipH="1">
            <a:off x="7669562"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1"/>
          <p:cNvSpPr/>
          <p:nvPr/>
        </p:nvSpPr>
        <p:spPr>
          <a:xfrm flipH="1">
            <a:off x="7079601"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1"/>
          <p:cNvSpPr/>
          <p:nvPr/>
        </p:nvSpPr>
        <p:spPr>
          <a:xfrm flipH="1">
            <a:off x="531018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1"/>
          <p:cNvSpPr/>
          <p:nvPr/>
        </p:nvSpPr>
        <p:spPr>
          <a:xfrm flipH="1">
            <a:off x="4720963"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1"/>
          <p:cNvSpPr/>
          <p:nvPr/>
        </p:nvSpPr>
        <p:spPr>
          <a:xfrm flipH="1">
            <a:off x="4130723"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1"/>
          <p:cNvSpPr/>
          <p:nvPr/>
        </p:nvSpPr>
        <p:spPr>
          <a:xfrm flipH="1">
            <a:off x="3541462"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1"/>
          <p:cNvSpPr/>
          <p:nvPr/>
        </p:nvSpPr>
        <p:spPr>
          <a:xfrm flipH="1">
            <a:off x="2361566"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1"/>
          <p:cNvSpPr/>
          <p:nvPr/>
        </p:nvSpPr>
        <p:spPr>
          <a:xfrm flipH="1">
            <a:off x="1771844"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1"/>
          <p:cNvSpPr/>
          <p:nvPr/>
        </p:nvSpPr>
        <p:spPr>
          <a:xfrm flipH="1">
            <a:off x="-5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1"/>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ly Title 3">
  <p:cSld name="ONE_COLUMN_TEXT_1_1_1_1_1_1">
    <p:spTree>
      <p:nvGrpSpPr>
        <p:cNvPr id="1" name="Shape 572"/>
        <p:cNvGrpSpPr/>
        <p:nvPr/>
      </p:nvGrpSpPr>
      <p:grpSpPr>
        <a:xfrm>
          <a:off x="0" y="0"/>
          <a:ext cx="0" cy="0"/>
          <a:chOff x="0" y="0"/>
          <a:chExt cx="0" cy="0"/>
        </a:xfrm>
      </p:grpSpPr>
      <p:sp>
        <p:nvSpPr>
          <p:cNvPr id="573" name="Google Shape;573;p22"/>
          <p:cNvSpPr/>
          <p:nvPr/>
        </p:nvSpPr>
        <p:spPr>
          <a:xfrm rot="5400000" flipH="1">
            <a:off x="3815" y="2417251"/>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2"/>
          <p:cNvSpPr/>
          <p:nvPr/>
        </p:nvSpPr>
        <p:spPr>
          <a:xfrm rot="5400000" flipH="1">
            <a:off x="3815" y="1812214"/>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2"/>
          <p:cNvSpPr/>
          <p:nvPr/>
        </p:nvSpPr>
        <p:spPr>
          <a:xfrm rot="5400000" flipH="1">
            <a:off x="622100" y="4837006"/>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rot="5400000" flipH="1">
            <a:off x="622084" y="423195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2"/>
          <p:cNvSpPr/>
          <p:nvPr/>
        </p:nvSpPr>
        <p:spPr>
          <a:xfrm rot="5400000" flipH="1">
            <a:off x="622084" y="3626917"/>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2"/>
          <p:cNvSpPr/>
          <p:nvPr/>
        </p:nvSpPr>
        <p:spPr>
          <a:xfrm rot="5400000" flipH="1">
            <a:off x="622084" y="3021880"/>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2"/>
          <p:cNvSpPr/>
          <p:nvPr/>
        </p:nvSpPr>
        <p:spPr>
          <a:xfrm rot="5400000" flipH="1">
            <a:off x="1240369" y="4837445"/>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2"/>
          <p:cNvSpPr/>
          <p:nvPr/>
        </p:nvSpPr>
        <p:spPr>
          <a:xfrm rot="5400000" flipH="1">
            <a:off x="1858623" y="4836991"/>
            <a:ext cx="303021" cy="309859"/>
          </a:xfrm>
          <a:custGeom>
            <a:avLst/>
            <a:gdLst/>
            <a:ahLst/>
            <a:cxnLst/>
            <a:rect l="l" t="t" r="r" b="b"/>
            <a:pathLst>
              <a:path w="9514" h="10579" extrusionOk="0">
                <a:moveTo>
                  <a:pt x="0" y="1"/>
                </a:moveTo>
                <a:lnTo>
                  <a:pt x="0" y="10578"/>
                </a:lnTo>
                <a:lnTo>
                  <a:pt x="9514" y="1057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rot="5400000" flipH="1">
            <a:off x="2476878" y="4837445"/>
            <a:ext cx="303021" cy="308951"/>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rot="5400000" flipH="1">
            <a:off x="1859101" y="4231523"/>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2"/>
          <p:cNvSpPr/>
          <p:nvPr/>
        </p:nvSpPr>
        <p:spPr>
          <a:xfrm rot="5400000" flipH="1">
            <a:off x="1240845" y="4231935"/>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2"/>
          <p:cNvSpPr/>
          <p:nvPr/>
        </p:nvSpPr>
        <p:spPr>
          <a:xfrm rot="5400000" flipH="1">
            <a:off x="3384" y="4837051"/>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rot="5400000" flipH="1">
            <a:off x="4333" y="4232416"/>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rot="5400000" flipH="1">
            <a:off x="4335" y="3627346"/>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rot="5400000" flipH="1">
            <a:off x="5578" y="3022537"/>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rot="5400000" flipH="1">
            <a:off x="5570" y="1207150"/>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2"/>
          <p:cNvSpPr/>
          <p:nvPr/>
        </p:nvSpPr>
        <p:spPr>
          <a:xfrm rot="-5400000">
            <a:off x="8837494" y="3021909"/>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rot="-5400000">
            <a:off x="8837494" y="1206767"/>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rot="-5400000">
            <a:off x="8837494" y="-333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rot="-5400000">
            <a:off x="8837490" y="241727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rot="-5400000">
            <a:off x="8837548" y="60172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rot="-5400000">
            <a:off x="8220972" y="1208844"/>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rot="-5400000">
            <a:off x="8220549" y="-333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rot="-5400000">
            <a:off x="7603603" y="-333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2"/>
          <p:cNvSpPr/>
          <p:nvPr/>
        </p:nvSpPr>
        <p:spPr>
          <a:xfrm rot="-5400000">
            <a:off x="8220973" y="60252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2"/>
          <p:cNvSpPr/>
          <p:nvPr/>
        </p:nvSpPr>
        <p:spPr>
          <a:xfrm rot="-5400000">
            <a:off x="8837490" y="181222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rot="-5400000">
            <a:off x="8220977" y="1814704"/>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2"/>
          <p:cNvSpPr/>
          <p:nvPr/>
        </p:nvSpPr>
        <p:spPr>
          <a:xfrm rot="-5400000">
            <a:off x="6986678" y="-333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2"/>
          <p:cNvSpPr/>
          <p:nvPr/>
        </p:nvSpPr>
        <p:spPr>
          <a:xfrm rot="-5400000">
            <a:off x="7604399" y="601737"/>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rot="-5400000">
            <a:off x="8220990" y="242057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rot="-5400000">
            <a:off x="7604872" y="1207194"/>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2"/>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TITLE_AND_TWO_COLUMNS_1_1_2_1">
    <p:spTree>
      <p:nvGrpSpPr>
        <p:cNvPr id="1" name="Shape 605"/>
        <p:cNvGrpSpPr/>
        <p:nvPr/>
      </p:nvGrpSpPr>
      <p:grpSpPr>
        <a:xfrm>
          <a:off x="0" y="0"/>
          <a:ext cx="0" cy="0"/>
          <a:chOff x="0" y="0"/>
          <a:chExt cx="0" cy="0"/>
        </a:xfrm>
      </p:grpSpPr>
      <p:sp>
        <p:nvSpPr>
          <p:cNvPr id="606" name="Google Shape;606;p23"/>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
        <p:nvSpPr>
          <p:cNvPr id="607" name="Google Shape;607;p23"/>
          <p:cNvSpPr/>
          <p:nvPr/>
        </p:nvSpPr>
        <p:spPr>
          <a:xfrm rot="5400000">
            <a:off x="7815" y="2417277"/>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3"/>
          <p:cNvSpPr/>
          <p:nvPr/>
        </p:nvSpPr>
        <p:spPr>
          <a:xfrm rot="5400000">
            <a:off x="7815" y="302231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rot="5400000">
            <a:off x="626108" y="-3369"/>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rot="5400000">
            <a:off x="626092" y="601687"/>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rot="5400000">
            <a:off x="626092" y="181176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rot="5400000">
            <a:off x="626092" y="3626917"/>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rot="5400000">
            <a:off x="626092" y="483702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rot="5400000">
            <a:off x="1244385" y="-2929"/>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rot="5400000">
            <a:off x="7384" y="-3414"/>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3"/>
          <p:cNvSpPr/>
          <p:nvPr/>
        </p:nvSpPr>
        <p:spPr>
          <a:xfrm rot="5400000">
            <a:off x="8333" y="602074"/>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3"/>
          <p:cNvSpPr/>
          <p:nvPr/>
        </p:nvSpPr>
        <p:spPr>
          <a:xfrm rot="5400000">
            <a:off x="8335" y="1207176"/>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3"/>
          <p:cNvSpPr/>
          <p:nvPr/>
        </p:nvSpPr>
        <p:spPr>
          <a:xfrm rot="5400000">
            <a:off x="9578" y="181195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3"/>
          <p:cNvSpPr/>
          <p:nvPr/>
        </p:nvSpPr>
        <p:spPr>
          <a:xfrm rot="5400000">
            <a:off x="626096" y="241724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3"/>
          <p:cNvSpPr/>
          <p:nvPr/>
        </p:nvSpPr>
        <p:spPr>
          <a:xfrm rot="5400000">
            <a:off x="9570" y="362735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3"/>
          <p:cNvSpPr/>
          <p:nvPr/>
        </p:nvSpPr>
        <p:spPr>
          <a:xfrm rot="5400000">
            <a:off x="10077" y="423238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3"/>
          <p:cNvSpPr/>
          <p:nvPr/>
        </p:nvSpPr>
        <p:spPr>
          <a:xfrm rot="5400000">
            <a:off x="9570" y="4837466"/>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3"/>
          <p:cNvSpPr/>
          <p:nvPr/>
        </p:nvSpPr>
        <p:spPr>
          <a:xfrm rot="5400000">
            <a:off x="626038" y="4231961"/>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3"/>
          <p:cNvSpPr/>
          <p:nvPr/>
        </p:nvSpPr>
        <p:spPr>
          <a:xfrm rot="5400000">
            <a:off x="1242624" y="181196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3"/>
          <p:cNvSpPr/>
          <p:nvPr/>
        </p:nvSpPr>
        <p:spPr>
          <a:xfrm rot="-5400000">
            <a:off x="7598616" y="483704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3"/>
          <p:cNvSpPr/>
          <p:nvPr/>
        </p:nvSpPr>
        <p:spPr>
          <a:xfrm rot="-5400000">
            <a:off x="6980372" y="483748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3"/>
          <p:cNvSpPr/>
          <p:nvPr/>
        </p:nvSpPr>
        <p:spPr>
          <a:xfrm rot="-5400000">
            <a:off x="7596910" y="60212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3"/>
          <p:cNvSpPr/>
          <p:nvPr/>
        </p:nvSpPr>
        <p:spPr>
          <a:xfrm rot="-5400000">
            <a:off x="8216821" y="1812222"/>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3"/>
          <p:cNvSpPr/>
          <p:nvPr/>
        </p:nvSpPr>
        <p:spPr>
          <a:xfrm rot="-5400000">
            <a:off x="8217252" y="483705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3"/>
          <p:cNvSpPr/>
          <p:nvPr/>
        </p:nvSpPr>
        <p:spPr>
          <a:xfrm rot="-5400000">
            <a:off x="8217290" y="423242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3"/>
          <p:cNvSpPr/>
          <p:nvPr/>
        </p:nvSpPr>
        <p:spPr>
          <a:xfrm rot="-5400000">
            <a:off x="8217288" y="3627354"/>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3"/>
          <p:cNvSpPr/>
          <p:nvPr/>
        </p:nvSpPr>
        <p:spPr>
          <a:xfrm rot="-5400000">
            <a:off x="8215057" y="302254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3"/>
          <p:cNvSpPr/>
          <p:nvPr/>
        </p:nvSpPr>
        <p:spPr>
          <a:xfrm rot="-5400000">
            <a:off x="8215066" y="1207158"/>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3"/>
          <p:cNvSpPr/>
          <p:nvPr/>
        </p:nvSpPr>
        <p:spPr>
          <a:xfrm rot="-5400000">
            <a:off x="8215546" y="60213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3"/>
          <p:cNvSpPr/>
          <p:nvPr/>
        </p:nvSpPr>
        <p:spPr>
          <a:xfrm rot="-5400000">
            <a:off x="8215066" y="-294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3"/>
          <p:cNvSpPr/>
          <p:nvPr/>
        </p:nvSpPr>
        <p:spPr>
          <a:xfrm rot="5400000">
            <a:off x="1243048" y="483702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rot="-5400000">
            <a:off x="8837214" y="2417233"/>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3"/>
          <p:cNvSpPr/>
          <p:nvPr/>
        </p:nvSpPr>
        <p:spPr>
          <a:xfrm rot="-5400000">
            <a:off x="8837214" y="181219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3"/>
          <p:cNvSpPr/>
          <p:nvPr/>
        </p:nvSpPr>
        <p:spPr>
          <a:xfrm rot="-5400000">
            <a:off x="8837645" y="483703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3"/>
          <p:cNvSpPr/>
          <p:nvPr/>
        </p:nvSpPr>
        <p:spPr>
          <a:xfrm rot="-5400000">
            <a:off x="8837683" y="4232398"/>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3"/>
          <p:cNvSpPr/>
          <p:nvPr/>
        </p:nvSpPr>
        <p:spPr>
          <a:xfrm rot="-5400000">
            <a:off x="8837680" y="362732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3"/>
          <p:cNvSpPr/>
          <p:nvPr/>
        </p:nvSpPr>
        <p:spPr>
          <a:xfrm rot="-5400000">
            <a:off x="8835450" y="302251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3"/>
          <p:cNvSpPr/>
          <p:nvPr/>
        </p:nvSpPr>
        <p:spPr>
          <a:xfrm rot="-5400000">
            <a:off x="8835458" y="1207132"/>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3"/>
          <p:cNvSpPr/>
          <p:nvPr/>
        </p:nvSpPr>
        <p:spPr>
          <a:xfrm rot="-5400000">
            <a:off x="8835939" y="602108"/>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3"/>
          <p:cNvSpPr/>
          <p:nvPr/>
        </p:nvSpPr>
        <p:spPr>
          <a:xfrm rot="-5400000">
            <a:off x="8835458" y="-2973"/>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3"/>
          <p:cNvSpPr txBox="1">
            <a:spLocks noGrp="1"/>
          </p:cNvSpPr>
          <p:nvPr>
            <p:ph type="subTitle" idx="1"/>
          </p:nvPr>
        </p:nvSpPr>
        <p:spPr>
          <a:xfrm>
            <a:off x="1948525" y="1499338"/>
            <a:ext cx="2011200" cy="38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47" name="Google Shape;647;p23"/>
          <p:cNvSpPr txBox="1">
            <a:spLocks noGrp="1"/>
          </p:cNvSpPr>
          <p:nvPr>
            <p:ph type="subTitle" idx="2"/>
          </p:nvPr>
        </p:nvSpPr>
        <p:spPr>
          <a:xfrm>
            <a:off x="1948525" y="2602982"/>
            <a:ext cx="2011200" cy="38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48" name="Google Shape;648;p23"/>
          <p:cNvSpPr txBox="1">
            <a:spLocks noGrp="1"/>
          </p:cNvSpPr>
          <p:nvPr>
            <p:ph type="subTitle" idx="3"/>
          </p:nvPr>
        </p:nvSpPr>
        <p:spPr>
          <a:xfrm>
            <a:off x="1948525" y="3706626"/>
            <a:ext cx="2011200" cy="38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49" name="Google Shape;649;p23"/>
          <p:cNvSpPr txBox="1">
            <a:spLocks noGrp="1"/>
          </p:cNvSpPr>
          <p:nvPr>
            <p:ph type="subTitle" idx="4"/>
          </p:nvPr>
        </p:nvSpPr>
        <p:spPr>
          <a:xfrm>
            <a:off x="5142475" y="1353538"/>
            <a:ext cx="2306700" cy="6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b="0">
                <a:solidFill>
                  <a:schemeClr val="lt1"/>
                </a:solidFill>
              </a:defRPr>
            </a:lvl1pPr>
            <a:lvl2pPr lvl="1" algn="ctr" rtl="0">
              <a:lnSpc>
                <a:spcPct val="100000"/>
              </a:lnSpc>
              <a:spcBef>
                <a:spcPts val="1600"/>
              </a:spcBef>
              <a:spcAft>
                <a:spcPts val="0"/>
              </a:spcAft>
              <a:buClr>
                <a:schemeClr val="lt1"/>
              </a:buClr>
              <a:buSzPts val="1600"/>
              <a:buNone/>
              <a:defRPr>
                <a:solidFill>
                  <a:schemeClr val="lt1"/>
                </a:solidFill>
              </a:defRPr>
            </a:lvl2pPr>
            <a:lvl3pPr lvl="2" algn="ctr" rtl="0">
              <a:lnSpc>
                <a:spcPct val="100000"/>
              </a:lnSpc>
              <a:spcBef>
                <a:spcPts val="0"/>
              </a:spcBef>
              <a:spcAft>
                <a:spcPts val="0"/>
              </a:spcAft>
              <a:buClr>
                <a:schemeClr val="lt1"/>
              </a:buClr>
              <a:buSzPts val="1600"/>
              <a:buNone/>
              <a:defRPr>
                <a:solidFill>
                  <a:schemeClr val="lt1"/>
                </a:solidFill>
              </a:defRPr>
            </a:lvl3pPr>
            <a:lvl4pPr lvl="3"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4pPr>
            <a:lvl5pPr lvl="4"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5pPr>
            <a:lvl6pPr lvl="5"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6pPr>
            <a:lvl7pPr lvl="6"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7pPr>
            <a:lvl8pPr lvl="7"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8pPr>
            <a:lvl9pPr lvl="8"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9pPr>
          </a:lstStyle>
          <a:p>
            <a:endParaRPr/>
          </a:p>
        </p:txBody>
      </p:sp>
      <p:sp>
        <p:nvSpPr>
          <p:cNvPr id="650" name="Google Shape;650;p23"/>
          <p:cNvSpPr txBox="1">
            <a:spLocks noGrp="1"/>
          </p:cNvSpPr>
          <p:nvPr>
            <p:ph type="subTitle" idx="5"/>
          </p:nvPr>
        </p:nvSpPr>
        <p:spPr>
          <a:xfrm>
            <a:off x="5142475" y="2483644"/>
            <a:ext cx="2306700" cy="6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b="0">
                <a:solidFill>
                  <a:schemeClr val="lt1"/>
                </a:solidFill>
              </a:defRPr>
            </a:lvl1pPr>
            <a:lvl2pPr lvl="1" algn="ctr" rtl="0">
              <a:lnSpc>
                <a:spcPct val="100000"/>
              </a:lnSpc>
              <a:spcBef>
                <a:spcPts val="1600"/>
              </a:spcBef>
              <a:spcAft>
                <a:spcPts val="0"/>
              </a:spcAft>
              <a:buClr>
                <a:schemeClr val="lt1"/>
              </a:buClr>
              <a:buSzPts val="1600"/>
              <a:buNone/>
              <a:defRPr>
                <a:solidFill>
                  <a:schemeClr val="lt1"/>
                </a:solidFill>
              </a:defRPr>
            </a:lvl2pPr>
            <a:lvl3pPr lvl="2" algn="ctr" rtl="0">
              <a:lnSpc>
                <a:spcPct val="100000"/>
              </a:lnSpc>
              <a:spcBef>
                <a:spcPts val="0"/>
              </a:spcBef>
              <a:spcAft>
                <a:spcPts val="0"/>
              </a:spcAft>
              <a:buClr>
                <a:schemeClr val="lt1"/>
              </a:buClr>
              <a:buSzPts val="1600"/>
              <a:buNone/>
              <a:defRPr>
                <a:solidFill>
                  <a:schemeClr val="lt1"/>
                </a:solidFill>
              </a:defRPr>
            </a:lvl3pPr>
            <a:lvl4pPr lvl="3"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4pPr>
            <a:lvl5pPr lvl="4"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5pPr>
            <a:lvl6pPr lvl="5"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6pPr>
            <a:lvl7pPr lvl="6"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7pPr>
            <a:lvl8pPr lvl="7"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8pPr>
            <a:lvl9pPr lvl="8"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9pPr>
          </a:lstStyle>
          <a:p>
            <a:endParaRPr/>
          </a:p>
        </p:txBody>
      </p:sp>
      <p:sp>
        <p:nvSpPr>
          <p:cNvPr id="651" name="Google Shape;651;p23"/>
          <p:cNvSpPr txBox="1">
            <a:spLocks noGrp="1"/>
          </p:cNvSpPr>
          <p:nvPr>
            <p:ph type="subTitle" idx="6"/>
          </p:nvPr>
        </p:nvSpPr>
        <p:spPr>
          <a:xfrm>
            <a:off x="5142475" y="3613750"/>
            <a:ext cx="2306700" cy="6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b="0">
                <a:solidFill>
                  <a:schemeClr val="lt1"/>
                </a:solidFill>
              </a:defRPr>
            </a:lvl1pPr>
            <a:lvl2pPr lvl="1" algn="ctr" rtl="0">
              <a:lnSpc>
                <a:spcPct val="100000"/>
              </a:lnSpc>
              <a:spcBef>
                <a:spcPts val="0"/>
              </a:spcBef>
              <a:spcAft>
                <a:spcPts val="0"/>
              </a:spcAft>
              <a:buClr>
                <a:schemeClr val="lt1"/>
              </a:buClr>
              <a:buSzPts val="1600"/>
              <a:buNone/>
              <a:defRPr>
                <a:solidFill>
                  <a:schemeClr val="lt1"/>
                </a:solidFill>
              </a:defRPr>
            </a:lvl2pPr>
            <a:lvl3pPr lvl="2" algn="ctr" rtl="0">
              <a:lnSpc>
                <a:spcPct val="100000"/>
              </a:lnSpc>
              <a:spcBef>
                <a:spcPts val="0"/>
              </a:spcBef>
              <a:spcAft>
                <a:spcPts val="0"/>
              </a:spcAft>
              <a:buClr>
                <a:schemeClr val="lt1"/>
              </a:buClr>
              <a:buSzPts val="1600"/>
              <a:buNone/>
              <a:defRPr>
                <a:solidFill>
                  <a:schemeClr val="lt1"/>
                </a:solidFill>
              </a:defRPr>
            </a:lvl3pPr>
            <a:lvl4pPr lvl="3"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4pPr>
            <a:lvl5pPr lvl="4"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5pPr>
            <a:lvl6pPr lvl="5"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6pPr>
            <a:lvl7pPr lvl="6"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7pPr>
            <a:lvl8pPr lvl="7"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8pPr>
            <a:lvl9pPr lvl="8"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_2_1_1">
    <p:spTree>
      <p:nvGrpSpPr>
        <p:cNvPr id="1" name="Shape 652"/>
        <p:cNvGrpSpPr/>
        <p:nvPr/>
      </p:nvGrpSpPr>
      <p:grpSpPr>
        <a:xfrm>
          <a:off x="0" y="0"/>
          <a:ext cx="0" cy="0"/>
          <a:chOff x="0" y="0"/>
          <a:chExt cx="0" cy="0"/>
        </a:xfrm>
      </p:grpSpPr>
      <p:sp>
        <p:nvSpPr>
          <p:cNvPr id="653" name="Google Shape;653;p24"/>
          <p:cNvSpPr/>
          <p:nvPr/>
        </p:nvSpPr>
        <p:spPr>
          <a:xfrm rot="10800000">
            <a:off x="591538"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4"/>
          <p:cNvSpPr/>
          <p:nvPr/>
        </p:nvSpPr>
        <p:spPr>
          <a:xfrm rot="10800000">
            <a:off x="8848577"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4"/>
          <p:cNvSpPr/>
          <p:nvPr/>
        </p:nvSpPr>
        <p:spPr>
          <a:xfrm rot="10800000">
            <a:off x="8258831"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4"/>
          <p:cNvSpPr/>
          <p:nvPr/>
        </p:nvSpPr>
        <p:spPr>
          <a:xfrm rot="10800000">
            <a:off x="766911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4"/>
          <p:cNvSpPr/>
          <p:nvPr/>
        </p:nvSpPr>
        <p:spPr>
          <a:xfrm rot="10800000">
            <a:off x="1781"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rot="10800000">
            <a:off x="8258880"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4"/>
          <p:cNvSpPr/>
          <p:nvPr/>
        </p:nvSpPr>
        <p:spPr>
          <a:xfrm rot="10800000">
            <a:off x="884860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4"/>
          <p:cNvSpPr/>
          <p:nvPr/>
        </p:nvSpPr>
        <p:spPr>
          <a:xfrm rot="10800000">
            <a:off x="8259348"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4"/>
          <p:cNvSpPr/>
          <p:nvPr/>
        </p:nvSpPr>
        <p:spPr>
          <a:xfrm rot="10800000">
            <a:off x="7669587"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4"/>
          <p:cNvSpPr/>
          <p:nvPr/>
        </p:nvSpPr>
        <p:spPr>
          <a:xfrm rot="10800000">
            <a:off x="7079626"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4"/>
          <p:cNvSpPr/>
          <p:nvPr/>
        </p:nvSpPr>
        <p:spPr>
          <a:xfrm rot="10800000">
            <a:off x="1771869"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4"/>
          <p:cNvSpPr/>
          <p:nvPr/>
        </p:nvSpPr>
        <p:spPr>
          <a:xfrm rot="10800000">
            <a:off x="1182166"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4"/>
          <p:cNvSpPr/>
          <p:nvPr/>
        </p:nvSpPr>
        <p:spPr>
          <a:xfrm rot="10800000">
            <a:off x="1183089"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4"/>
          <p:cNvSpPr/>
          <p:nvPr/>
        </p:nvSpPr>
        <p:spPr>
          <a:xfrm rot="10800000">
            <a:off x="592468"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4"/>
          <p:cNvSpPr/>
          <p:nvPr/>
        </p:nvSpPr>
        <p:spPr>
          <a:xfrm rot="10800000">
            <a:off x="-2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4"/>
          <p:cNvSpPr/>
          <p:nvPr/>
        </p:nvSpPr>
        <p:spPr>
          <a:xfrm rot="10800000">
            <a:off x="775"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4"/>
          <p:cNvSpPr/>
          <p:nvPr/>
        </p:nvSpPr>
        <p:spPr>
          <a:xfrm rot="10800000">
            <a:off x="592018" y="1206911"/>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4"/>
          <p:cNvSpPr txBox="1">
            <a:spLocks noGrp="1"/>
          </p:cNvSpPr>
          <p:nvPr>
            <p:ph type="subTitle" idx="1"/>
          </p:nvPr>
        </p:nvSpPr>
        <p:spPr>
          <a:xfrm>
            <a:off x="1113412" y="3895647"/>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1" name="Google Shape;671;p24"/>
          <p:cNvSpPr txBox="1">
            <a:spLocks noGrp="1"/>
          </p:cNvSpPr>
          <p:nvPr>
            <p:ph type="subTitle" idx="2"/>
          </p:nvPr>
        </p:nvSpPr>
        <p:spPr>
          <a:xfrm>
            <a:off x="3621241" y="3895647"/>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2" name="Google Shape;672;p24"/>
          <p:cNvSpPr txBox="1">
            <a:spLocks noGrp="1"/>
          </p:cNvSpPr>
          <p:nvPr>
            <p:ph type="subTitle" idx="3"/>
          </p:nvPr>
        </p:nvSpPr>
        <p:spPr>
          <a:xfrm>
            <a:off x="6130163" y="3895647"/>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3" name="Google Shape;673;p24"/>
          <p:cNvSpPr txBox="1">
            <a:spLocks noGrp="1"/>
          </p:cNvSpPr>
          <p:nvPr>
            <p:ph type="subTitle" idx="4"/>
          </p:nvPr>
        </p:nvSpPr>
        <p:spPr>
          <a:xfrm>
            <a:off x="1113412" y="2286201"/>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4" name="Google Shape;674;p24"/>
          <p:cNvSpPr txBox="1">
            <a:spLocks noGrp="1"/>
          </p:cNvSpPr>
          <p:nvPr>
            <p:ph type="subTitle" idx="5"/>
          </p:nvPr>
        </p:nvSpPr>
        <p:spPr>
          <a:xfrm>
            <a:off x="3621241" y="2286201"/>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5" name="Google Shape;675;p24"/>
          <p:cNvSpPr txBox="1">
            <a:spLocks noGrp="1"/>
          </p:cNvSpPr>
          <p:nvPr>
            <p:ph type="subTitle" idx="6"/>
          </p:nvPr>
        </p:nvSpPr>
        <p:spPr>
          <a:xfrm>
            <a:off x="6130163" y="2286201"/>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6" name="Google Shape;676;p24"/>
          <p:cNvSpPr txBox="1">
            <a:spLocks noGrp="1"/>
          </p:cNvSpPr>
          <p:nvPr>
            <p:ph type="subTitle" idx="7"/>
          </p:nvPr>
        </p:nvSpPr>
        <p:spPr>
          <a:xfrm>
            <a:off x="1113412" y="2571800"/>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77" name="Google Shape;677;p24"/>
          <p:cNvSpPr txBox="1">
            <a:spLocks noGrp="1"/>
          </p:cNvSpPr>
          <p:nvPr>
            <p:ph type="subTitle" idx="8"/>
          </p:nvPr>
        </p:nvSpPr>
        <p:spPr>
          <a:xfrm>
            <a:off x="3621240" y="2571800"/>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78" name="Google Shape;678;p24"/>
          <p:cNvSpPr txBox="1">
            <a:spLocks noGrp="1"/>
          </p:cNvSpPr>
          <p:nvPr>
            <p:ph type="subTitle" idx="9"/>
          </p:nvPr>
        </p:nvSpPr>
        <p:spPr>
          <a:xfrm>
            <a:off x="6130162" y="2571800"/>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79" name="Google Shape;679;p24"/>
          <p:cNvSpPr txBox="1">
            <a:spLocks noGrp="1"/>
          </p:cNvSpPr>
          <p:nvPr>
            <p:ph type="subTitle" idx="13"/>
          </p:nvPr>
        </p:nvSpPr>
        <p:spPr>
          <a:xfrm>
            <a:off x="1114837" y="4181250"/>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80" name="Google Shape;680;p24"/>
          <p:cNvSpPr txBox="1">
            <a:spLocks noGrp="1"/>
          </p:cNvSpPr>
          <p:nvPr>
            <p:ph type="subTitle" idx="14"/>
          </p:nvPr>
        </p:nvSpPr>
        <p:spPr>
          <a:xfrm>
            <a:off x="3622666" y="4181249"/>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81" name="Google Shape;681;p24"/>
          <p:cNvSpPr txBox="1">
            <a:spLocks noGrp="1"/>
          </p:cNvSpPr>
          <p:nvPr>
            <p:ph type="subTitle" idx="15"/>
          </p:nvPr>
        </p:nvSpPr>
        <p:spPr>
          <a:xfrm>
            <a:off x="6131588" y="4181249"/>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82" name="Google Shape;682;p24"/>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2">
  <p:cSld name="CUSTOM_1_1">
    <p:spTree>
      <p:nvGrpSpPr>
        <p:cNvPr id="1" name="Shape 683"/>
        <p:cNvGrpSpPr/>
        <p:nvPr/>
      </p:nvGrpSpPr>
      <p:grpSpPr>
        <a:xfrm>
          <a:off x="0" y="0"/>
          <a:ext cx="0" cy="0"/>
          <a:chOff x="0" y="0"/>
          <a:chExt cx="0" cy="0"/>
        </a:xfrm>
      </p:grpSpPr>
      <p:sp>
        <p:nvSpPr>
          <p:cNvPr id="684" name="Google Shape;684;p25"/>
          <p:cNvSpPr/>
          <p:nvPr/>
        </p:nvSpPr>
        <p:spPr>
          <a:xfrm rot="5400000">
            <a:off x="2480121" y="2417290"/>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5"/>
          <p:cNvSpPr/>
          <p:nvPr/>
        </p:nvSpPr>
        <p:spPr>
          <a:xfrm rot="5400000">
            <a:off x="2480121" y="302232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5"/>
          <p:cNvSpPr/>
          <p:nvPr/>
        </p:nvSpPr>
        <p:spPr>
          <a:xfrm rot="5400000">
            <a:off x="3098404" y="-3343"/>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5"/>
          <p:cNvSpPr/>
          <p:nvPr/>
        </p:nvSpPr>
        <p:spPr>
          <a:xfrm rot="5400000">
            <a:off x="3098388" y="60170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5"/>
          <p:cNvSpPr/>
          <p:nvPr/>
        </p:nvSpPr>
        <p:spPr>
          <a:xfrm rot="5400000">
            <a:off x="3098388" y="1811782"/>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5"/>
          <p:cNvSpPr/>
          <p:nvPr/>
        </p:nvSpPr>
        <p:spPr>
          <a:xfrm rot="5400000">
            <a:off x="3098388" y="3626924"/>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5"/>
          <p:cNvSpPr/>
          <p:nvPr/>
        </p:nvSpPr>
        <p:spPr>
          <a:xfrm rot="5400000">
            <a:off x="3098388" y="483702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5"/>
          <p:cNvSpPr/>
          <p:nvPr/>
        </p:nvSpPr>
        <p:spPr>
          <a:xfrm rot="5400000">
            <a:off x="3716671" y="-2904"/>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5"/>
          <p:cNvSpPr/>
          <p:nvPr/>
        </p:nvSpPr>
        <p:spPr>
          <a:xfrm rot="5400000">
            <a:off x="4335401" y="602110"/>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5"/>
          <p:cNvSpPr/>
          <p:nvPr/>
        </p:nvSpPr>
        <p:spPr>
          <a:xfrm rot="5400000">
            <a:off x="3717147" y="60257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5"/>
          <p:cNvSpPr/>
          <p:nvPr/>
        </p:nvSpPr>
        <p:spPr>
          <a:xfrm rot="5400000">
            <a:off x="2479690" y="-3388"/>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5"/>
          <p:cNvSpPr/>
          <p:nvPr/>
        </p:nvSpPr>
        <p:spPr>
          <a:xfrm rot="5400000">
            <a:off x="2480639" y="602096"/>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5"/>
          <p:cNvSpPr/>
          <p:nvPr/>
        </p:nvSpPr>
        <p:spPr>
          <a:xfrm rot="5400000">
            <a:off x="2480641" y="1207195"/>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5"/>
          <p:cNvSpPr/>
          <p:nvPr/>
        </p:nvSpPr>
        <p:spPr>
          <a:xfrm rot="5400000">
            <a:off x="2481884" y="181197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5"/>
          <p:cNvSpPr/>
          <p:nvPr/>
        </p:nvSpPr>
        <p:spPr>
          <a:xfrm rot="5400000">
            <a:off x="3098392" y="241726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5"/>
          <p:cNvSpPr/>
          <p:nvPr/>
        </p:nvSpPr>
        <p:spPr>
          <a:xfrm rot="5400000">
            <a:off x="2481876" y="3627362"/>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5"/>
          <p:cNvSpPr/>
          <p:nvPr/>
        </p:nvSpPr>
        <p:spPr>
          <a:xfrm rot="5400000">
            <a:off x="2482383" y="423238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5"/>
          <p:cNvSpPr/>
          <p:nvPr/>
        </p:nvSpPr>
        <p:spPr>
          <a:xfrm rot="5400000">
            <a:off x="2481876" y="483746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5"/>
          <p:cNvSpPr/>
          <p:nvPr/>
        </p:nvSpPr>
        <p:spPr>
          <a:xfrm rot="5400000">
            <a:off x="3098334" y="4231965"/>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5"/>
          <p:cNvSpPr/>
          <p:nvPr/>
        </p:nvSpPr>
        <p:spPr>
          <a:xfrm rot="5400000">
            <a:off x="3714909" y="181197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5"/>
          <p:cNvSpPr/>
          <p:nvPr/>
        </p:nvSpPr>
        <p:spPr>
          <a:xfrm rot="5400000">
            <a:off x="3714909" y="3625697"/>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5"/>
          <p:cNvSpPr/>
          <p:nvPr/>
        </p:nvSpPr>
        <p:spPr>
          <a:xfrm rot="5400000">
            <a:off x="1861482" y="2417303"/>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5"/>
          <p:cNvSpPr/>
          <p:nvPr/>
        </p:nvSpPr>
        <p:spPr>
          <a:xfrm rot="5400000">
            <a:off x="1861482" y="3022340"/>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5"/>
          <p:cNvSpPr/>
          <p:nvPr/>
        </p:nvSpPr>
        <p:spPr>
          <a:xfrm rot="5400000">
            <a:off x="1861051" y="-337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5"/>
          <p:cNvSpPr/>
          <p:nvPr/>
        </p:nvSpPr>
        <p:spPr>
          <a:xfrm rot="5400000">
            <a:off x="1862000" y="602109"/>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5"/>
          <p:cNvSpPr/>
          <p:nvPr/>
        </p:nvSpPr>
        <p:spPr>
          <a:xfrm rot="5400000">
            <a:off x="1862003" y="120720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5"/>
          <p:cNvSpPr/>
          <p:nvPr/>
        </p:nvSpPr>
        <p:spPr>
          <a:xfrm rot="5400000">
            <a:off x="1863246" y="1811988"/>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5"/>
          <p:cNvSpPr/>
          <p:nvPr/>
        </p:nvSpPr>
        <p:spPr>
          <a:xfrm rot="5400000">
            <a:off x="1863238" y="362737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5"/>
          <p:cNvSpPr/>
          <p:nvPr/>
        </p:nvSpPr>
        <p:spPr>
          <a:xfrm rot="5400000">
            <a:off x="1863745" y="423240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5"/>
          <p:cNvSpPr/>
          <p:nvPr/>
        </p:nvSpPr>
        <p:spPr>
          <a:xfrm rot="5400000">
            <a:off x="1863238" y="4837480"/>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5"/>
          <p:cNvSpPr/>
          <p:nvPr/>
        </p:nvSpPr>
        <p:spPr>
          <a:xfrm rot="5400000">
            <a:off x="1242844" y="2417303"/>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5"/>
          <p:cNvSpPr/>
          <p:nvPr/>
        </p:nvSpPr>
        <p:spPr>
          <a:xfrm rot="5400000">
            <a:off x="1242844" y="3022340"/>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5"/>
          <p:cNvSpPr/>
          <p:nvPr/>
        </p:nvSpPr>
        <p:spPr>
          <a:xfrm rot="5400000">
            <a:off x="1242413" y="-337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5"/>
          <p:cNvSpPr/>
          <p:nvPr/>
        </p:nvSpPr>
        <p:spPr>
          <a:xfrm rot="5400000">
            <a:off x="1243362" y="602109"/>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5"/>
          <p:cNvSpPr/>
          <p:nvPr/>
        </p:nvSpPr>
        <p:spPr>
          <a:xfrm rot="5400000">
            <a:off x="1243365" y="120720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5"/>
          <p:cNvSpPr/>
          <p:nvPr/>
        </p:nvSpPr>
        <p:spPr>
          <a:xfrm rot="5400000">
            <a:off x="1244607" y="1811988"/>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5"/>
          <p:cNvSpPr/>
          <p:nvPr/>
        </p:nvSpPr>
        <p:spPr>
          <a:xfrm rot="5400000">
            <a:off x="1244599" y="362737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5"/>
          <p:cNvSpPr/>
          <p:nvPr/>
        </p:nvSpPr>
        <p:spPr>
          <a:xfrm rot="5400000">
            <a:off x="1245106" y="423240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5"/>
          <p:cNvSpPr/>
          <p:nvPr/>
        </p:nvSpPr>
        <p:spPr>
          <a:xfrm rot="5400000">
            <a:off x="1244599" y="4837480"/>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5"/>
          <p:cNvSpPr/>
          <p:nvPr/>
        </p:nvSpPr>
        <p:spPr>
          <a:xfrm rot="5400000">
            <a:off x="624205" y="2417290"/>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5"/>
          <p:cNvSpPr/>
          <p:nvPr/>
        </p:nvSpPr>
        <p:spPr>
          <a:xfrm rot="5400000">
            <a:off x="624205" y="302232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5"/>
          <p:cNvSpPr/>
          <p:nvPr/>
        </p:nvSpPr>
        <p:spPr>
          <a:xfrm rot="5400000">
            <a:off x="623774" y="-3388"/>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5"/>
          <p:cNvSpPr/>
          <p:nvPr/>
        </p:nvSpPr>
        <p:spPr>
          <a:xfrm rot="5400000">
            <a:off x="624724" y="602096"/>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5"/>
          <p:cNvSpPr/>
          <p:nvPr/>
        </p:nvSpPr>
        <p:spPr>
          <a:xfrm rot="5400000">
            <a:off x="624726" y="1207195"/>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rot="5400000">
            <a:off x="625969" y="181197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5"/>
          <p:cNvSpPr/>
          <p:nvPr/>
        </p:nvSpPr>
        <p:spPr>
          <a:xfrm rot="5400000">
            <a:off x="625961" y="3627362"/>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5"/>
          <p:cNvSpPr/>
          <p:nvPr/>
        </p:nvSpPr>
        <p:spPr>
          <a:xfrm rot="5400000">
            <a:off x="626468" y="423238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p:cNvSpPr/>
          <p:nvPr/>
        </p:nvSpPr>
        <p:spPr>
          <a:xfrm rot="5400000">
            <a:off x="625961" y="483746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p:cNvSpPr/>
          <p:nvPr/>
        </p:nvSpPr>
        <p:spPr>
          <a:xfrm rot="5400000">
            <a:off x="3715333" y="483702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p:cNvSpPr/>
          <p:nvPr/>
        </p:nvSpPr>
        <p:spPr>
          <a:xfrm rot="5400000">
            <a:off x="4332279" y="483702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5"/>
          <p:cNvSpPr/>
          <p:nvPr/>
        </p:nvSpPr>
        <p:spPr>
          <a:xfrm rot="5400000">
            <a:off x="3810" y="2417316"/>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5"/>
          <p:cNvSpPr/>
          <p:nvPr/>
        </p:nvSpPr>
        <p:spPr>
          <a:xfrm rot="5400000">
            <a:off x="3810" y="3022352"/>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rot="5400000">
            <a:off x="3379" y="-336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rot="5400000">
            <a:off x="4328" y="60212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5"/>
          <p:cNvSpPr/>
          <p:nvPr/>
        </p:nvSpPr>
        <p:spPr>
          <a:xfrm rot="5400000">
            <a:off x="4331" y="1207221"/>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5"/>
          <p:cNvSpPr/>
          <p:nvPr/>
        </p:nvSpPr>
        <p:spPr>
          <a:xfrm rot="5400000">
            <a:off x="5574" y="1812001"/>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5"/>
          <p:cNvSpPr/>
          <p:nvPr/>
        </p:nvSpPr>
        <p:spPr>
          <a:xfrm rot="5400000">
            <a:off x="5565" y="3627388"/>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5"/>
          <p:cNvSpPr/>
          <p:nvPr/>
        </p:nvSpPr>
        <p:spPr>
          <a:xfrm rot="5400000">
            <a:off x="6072" y="423241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5"/>
          <p:cNvSpPr/>
          <p:nvPr/>
        </p:nvSpPr>
        <p:spPr>
          <a:xfrm rot="5400000">
            <a:off x="5565" y="4837493"/>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5"/>
          <p:cNvSpPr/>
          <p:nvPr/>
        </p:nvSpPr>
        <p:spPr>
          <a:xfrm rot="5400000">
            <a:off x="4949224" y="483706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5"/>
          <p:cNvSpPr txBox="1">
            <a:spLocks noGrp="1"/>
          </p:cNvSpPr>
          <p:nvPr>
            <p:ph type="title"/>
          </p:nvPr>
        </p:nvSpPr>
        <p:spPr>
          <a:xfrm>
            <a:off x="5022775" y="2487975"/>
            <a:ext cx="3403800" cy="9870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3000"/>
              <a:buNone/>
              <a:defRPr sz="2800">
                <a:solidFill>
                  <a:schemeClr val="dk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45" name="Google Shape;745;p25"/>
          <p:cNvSpPr txBox="1">
            <a:spLocks noGrp="1"/>
          </p:cNvSpPr>
          <p:nvPr>
            <p:ph type="title" idx="2" hasCustomPrompt="1"/>
          </p:nvPr>
        </p:nvSpPr>
        <p:spPr>
          <a:xfrm>
            <a:off x="5671075" y="1501025"/>
            <a:ext cx="2755500" cy="987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4400"/>
              <a:buNone/>
              <a:defRPr sz="7300">
                <a:solidFill>
                  <a:schemeClr val="dk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746" name="Google Shape;746;p25"/>
          <p:cNvSpPr txBox="1">
            <a:spLocks noGrp="1"/>
          </p:cNvSpPr>
          <p:nvPr>
            <p:ph type="subTitle" idx="1"/>
          </p:nvPr>
        </p:nvSpPr>
        <p:spPr>
          <a:xfrm>
            <a:off x="5718775" y="3474975"/>
            <a:ext cx="2707800" cy="705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a:latin typeface="Lato"/>
                <a:ea typeface="Lato"/>
                <a:cs typeface="Lato"/>
                <a:sym typeface="Lato"/>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1">
  <p:cSld name="CUSTOM_1_2">
    <p:spTree>
      <p:nvGrpSpPr>
        <p:cNvPr id="1" name="Shape 747"/>
        <p:cNvGrpSpPr/>
        <p:nvPr/>
      </p:nvGrpSpPr>
      <p:grpSpPr>
        <a:xfrm>
          <a:off x="0" y="0"/>
          <a:ext cx="0" cy="0"/>
          <a:chOff x="0" y="0"/>
          <a:chExt cx="0" cy="0"/>
        </a:xfrm>
      </p:grpSpPr>
      <p:sp>
        <p:nvSpPr>
          <p:cNvPr id="748" name="Google Shape;748;p26"/>
          <p:cNvSpPr/>
          <p:nvPr/>
        </p:nvSpPr>
        <p:spPr>
          <a:xfrm rot="-5400000">
            <a:off x="6360817" y="2417259"/>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6"/>
          <p:cNvSpPr/>
          <p:nvPr/>
        </p:nvSpPr>
        <p:spPr>
          <a:xfrm rot="-5400000">
            <a:off x="6360817" y="1812222"/>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6"/>
          <p:cNvSpPr/>
          <p:nvPr/>
        </p:nvSpPr>
        <p:spPr>
          <a:xfrm rot="-5400000">
            <a:off x="5742564" y="4837014"/>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rot="-5400000">
            <a:off x="5742548" y="4231961"/>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rot="-5400000">
            <a:off x="5742548" y="3626925"/>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rot="-5400000">
            <a:off x="5742548" y="3021888"/>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6"/>
          <p:cNvSpPr/>
          <p:nvPr/>
        </p:nvSpPr>
        <p:spPr>
          <a:xfrm rot="-5400000">
            <a:off x="5742548" y="181178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6"/>
          <p:cNvSpPr/>
          <p:nvPr/>
        </p:nvSpPr>
        <p:spPr>
          <a:xfrm rot="-5400000">
            <a:off x="5742548" y="120674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6"/>
          <p:cNvSpPr/>
          <p:nvPr/>
        </p:nvSpPr>
        <p:spPr>
          <a:xfrm rot="-5400000">
            <a:off x="5742548" y="-335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6"/>
          <p:cNvSpPr/>
          <p:nvPr/>
        </p:nvSpPr>
        <p:spPr>
          <a:xfrm rot="-5400000">
            <a:off x="5124295" y="4837453"/>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rot="-5400000">
            <a:off x="4506040" y="4836999"/>
            <a:ext cx="303021" cy="309859"/>
          </a:xfrm>
          <a:custGeom>
            <a:avLst/>
            <a:gdLst/>
            <a:ahLst/>
            <a:cxnLst/>
            <a:rect l="l" t="t" r="r" b="b"/>
            <a:pathLst>
              <a:path w="9514" h="10579" extrusionOk="0">
                <a:moveTo>
                  <a:pt x="0" y="1"/>
                </a:moveTo>
                <a:lnTo>
                  <a:pt x="0" y="10578"/>
                </a:lnTo>
                <a:lnTo>
                  <a:pt x="9514" y="1057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rot="-5400000">
            <a:off x="3887786" y="4837453"/>
            <a:ext cx="303021" cy="308951"/>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rot="-5400000">
            <a:off x="4506518" y="4231531"/>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rot="-5400000">
            <a:off x="5124774" y="423194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6"/>
          <p:cNvSpPr/>
          <p:nvPr/>
        </p:nvSpPr>
        <p:spPr>
          <a:xfrm rot="-5400000">
            <a:off x="6361248" y="483705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6"/>
          <p:cNvSpPr/>
          <p:nvPr/>
        </p:nvSpPr>
        <p:spPr>
          <a:xfrm rot="-5400000">
            <a:off x="6361286" y="423242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rot="-5400000">
            <a:off x="6361284" y="3627354"/>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rot="-5400000">
            <a:off x="6359054" y="302254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rot="-5400000">
            <a:off x="5742544" y="2417258"/>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rot="-5400000">
            <a:off x="6359062" y="1207158"/>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6"/>
          <p:cNvSpPr/>
          <p:nvPr/>
        </p:nvSpPr>
        <p:spPr>
          <a:xfrm rot="-5400000">
            <a:off x="6359542" y="60213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p:nvPr/>
        </p:nvSpPr>
        <p:spPr>
          <a:xfrm rot="-5400000">
            <a:off x="6359062" y="-294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6"/>
          <p:cNvSpPr/>
          <p:nvPr/>
        </p:nvSpPr>
        <p:spPr>
          <a:xfrm rot="-5400000">
            <a:off x="5742602" y="601705"/>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6"/>
          <p:cNvSpPr/>
          <p:nvPr/>
        </p:nvSpPr>
        <p:spPr>
          <a:xfrm rot="-5400000">
            <a:off x="5126024" y="3022541"/>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6"/>
          <p:cNvSpPr/>
          <p:nvPr/>
        </p:nvSpPr>
        <p:spPr>
          <a:xfrm rot="-5400000">
            <a:off x="5126024" y="120882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6"/>
          <p:cNvSpPr/>
          <p:nvPr/>
        </p:nvSpPr>
        <p:spPr>
          <a:xfrm rot="-5400000">
            <a:off x="6979458" y="2417246"/>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6"/>
          <p:cNvSpPr/>
          <p:nvPr/>
        </p:nvSpPr>
        <p:spPr>
          <a:xfrm rot="-5400000">
            <a:off x="6979458" y="1812210"/>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6"/>
          <p:cNvSpPr/>
          <p:nvPr/>
        </p:nvSpPr>
        <p:spPr>
          <a:xfrm rot="-5400000">
            <a:off x="6979889" y="483704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6"/>
          <p:cNvSpPr/>
          <p:nvPr/>
        </p:nvSpPr>
        <p:spPr>
          <a:xfrm rot="-5400000">
            <a:off x="6979927" y="4232411"/>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6"/>
          <p:cNvSpPr/>
          <p:nvPr/>
        </p:nvSpPr>
        <p:spPr>
          <a:xfrm rot="-5400000">
            <a:off x="6979924" y="3627341"/>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6"/>
          <p:cNvSpPr/>
          <p:nvPr/>
        </p:nvSpPr>
        <p:spPr>
          <a:xfrm rot="-5400000">
            <a:off x="6977694" y="302253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6"/>
          <p:cNvSpPr/>
          <p:nvPr/>
        </p:nvSpPr>
        <p:spPr>
          <a:xfrm rot="-5400000">
            <a:off x="6977702" y="120714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6"/>
          <p:cNvSpPr/>
          <p:nvPr/>
        </p:nvSpPr>
        <p:spPr>
          <a:xfrm rot="-5400000">
            <a:off x="6978183" y="60212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6"/>
          <p:cNvSpPr/>
          <p:nvPr/>
        </p:nvSpPr>
        <p:spPr>
          <a:xfrm rot="-5400000">
            <a:off x="6977702" y="-2960"/>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p:nvPr/>
        </p:nvSpPr>
        <p:spPr>
          <a:xfrm rot="-5400000">
            <a:off x="7598098" y="2417246"/>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6"/>
          <p:cNvSpPr/>
          <p:nvPr/>
        </p:nvSpPr>
        <p:spPr>
          <a:xfrm rot="-5400000">
            <a:off x="7598098" y="1812210"/>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6"/>
          <p:cNvSpPr/>
          <p:nvPr/>
        </p:nvSpPr>
        <p:spPr>
          <a:xfrm rot="-5400000">
            <a:off x="7598529" y="483704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6"/>
          <p:cNvSpPr/>
          <p:nvPr/>
        </p:nvSpPr>
        <p:spPr>
          <a:xfrm rot="-5400000">
            <a:off x="7598568" y="4232411"/>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6"/>
          <p:cNvSpPr/>
          <p:nvPr/>
        </p:nvSpPr>
        <p:spPr>
          <a:xfrm rot="-5400000">
            <a:off x="7598565" y="3627341"/>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6"/>
          <p:cNvSpPr/>
          <p:nvPr/>
        </p:nvSpPr>
        <p:spPr>
          <a:xfrm rot="-5400000">
            <a:off x="7596335" y="302253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6"/>
          <p:cNvSpPr/>
          <p:nvPr/>
        </p:nvSpPr>
        <p:spPr>
          <a:xfrm rot="-5400000">
            <a:off x="7596343" y="120714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6"/>
          <p:cNvSpPr/>
          <p:nvPr/>
        </p:nvSpPr>
        <p:spPr>
          <a:xfrm rot="-5400000">
            <a:off x="7596823" y="60212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6"/>
          <p:cNvSpPr/>
          <p:nvPr/>
        </p:nvSpPr>
        <p:spPr>
          <a:xfrm rot="-5400000">
            <a:off x="7596343" y="-2960"/>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6"/>
          <p:cNvSpPr/>
          <p:nvPr/>
        </p:nvSpPr>
        <p:spPr>
          <a:xfrm rot="-5400000">
            <a:off x="8216739" y="2417259"/>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6"/>
          <p:cNvSpPr/>
          <p:nvPr/>
        </p:nvSpPr>
        <p:spPr>
          <a:xfrm rot="-5400000">
            <a:off x="8216739" y="1812222"/>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6"/>
          <p:cNvSpPr/>
          <p:nvPr/>
        </p:nvSpPr>
        <p:spPr>
          <a:xfrm rot="-5400000">
            <a:off x="8217170" y="483705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6"/>
          <p:cNvSpPr/>
          <p:nvPr/>
        </p:nvSpPr>
        <p:spPr>
          <a:xfrm rot="-5400000">
            <a:off x="8217208" y="423242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6"/>
          <p:cNvSpPr/>
          <p:nvPr/>
        </p:nvSpPr>
        <p:spPr>
          <a:xfrm rot="-5400000">
            <a:off x="8217206" y="3627354"/>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6"/>
          <p:cNvSpPr/>
          <p:nvPr/>
        </p:nvSpPr>
        <p:spPr>
          <a:xfrm rot="-5400000">
            <a:off x="8214975" y="302254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6"/>
          <p:cNvSpPr/>
          <p:nvPr/>
        </p:nvSpPr>
        <p:spPr>
          <a:xfrm rot="-5400000">
            <a:off x="8214984" y="1207158"/>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6"/>
          <p:cNvSpPr/>
          <p:nvPr/>
        </p:nvSpPr>
        <p:spPr>
          <a:xfrm rot="-5400000">
            <a:off x="8215464" y="60213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6"/>
          <p:cNvSpPr/>
          <p:nvPr/>
        </p:nvSpPr>
        <p:spPr>
          <a:xfrm rot="-5400000">
            <a:off x="8214984" y="-294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6"/>
          <p:cNvSpPr/>
          <p:nvPr/>
        </p:nvSpPr>
        <p:spPr>
          <a:xfrm rot="-5400000">
            <a:off x="5125600" y="-335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6"/>
          <p:cNvSpPr/>
          <p:nvPr/>
        </p:nvSpPr>
        <p:spPr>
          <a:xfrm rot="-5400000">
            <a:off x="4508653" y="-335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6"/>
          <p:cNvSpPr/>
          <p:nvPr/>
        </p:nvSpPr>
        <p:spPr>
          <a:xfrm rot="-5400000">
            <a:off x="8837137" y="2417233"/>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6"/>
          <p:cNvSpPr/>
          <p:nvPr/>
        </p:nvSpPr>
        <p:spPr>
          <a:xfrm rot="-5400000">
            <a:off x="8837137" y="181219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6"/>
          <p:cNvSpPr/>
          <p:nvPr/>
        </p:nvSpPr>
        <p:spPr>
          <a:xfrm rot="-5400000">
            <a:off x="8837568" y="483703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6"/>
          <p:cNvSpPr/>
          <p:nvPr/>
        </p:nvSpPr>
        <p:spPr>
          <a:xfrm rot="-5400000">
            <a:off x="8837606" y="4232398"/>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6"/>
          <p:cNvSpPr/>
          <p:nvPr/>
        </p:nvSpPr>
        <p:spPr>
          <a:xfrm rot="-5400000">
            <a:off x="8837603" y="362732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6"/>
          <p:cNvSpPr/>
          <p:nvPr/>
        </p:nvSpPr>
        <p:spPr>
          <a:xfrm rot="-5400000">
            <a:off x="8835373" y="302251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6"/>
          <p:cNvSpPr/>
          <p:nvPr/>
        </p:nvSpPr>
        <p:spPr>
          <a:xfrm rot="-5400000">
            <a:off x="8835381" y="1207132"/>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6"/>
          <p:cNvSpPr/>
          <p:nvPr/>
        </p:nvSpPr>
        <p:spPr>
          <a:xfrm rot="-5400000">
            <a:off x="8835861" y="602108"/>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6"/>
          <p:cNvSpPr/>
          <p:nvPr/>
        </p:nvSpPr>
        <p:spPr>
          <a:xfrm rot="-5400000">
            <a:off x="8835381" y="-2973"/>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6"/>
          <p:cNvSpPr txBox="1">
            <a:spLocks noGrp="1"/>
          </p:cNvSpPr>
          <p:nvPr>
            <p:ph type="title"/>
          </p:nvPr>
        </p:nvSpPr>
        <p:spPr>
          <a:xfrm>
            <a:off x="706225" y="2501750"/>
            <a:ext cx="4168200" cy="987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000"/>
              <a:buNone/>
              <a:defRPr sz="2800">
                <a:solidFill>
                  <a:schemeClr val="dk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12" name="Google Shape;812;p26"/>
          <p:cNvSpPr txBox="1">
            <a:spLocks noGrp="1"/>
          </p:cNvSpPr>
          <p:nvPr>
            <p:ph type="title" idx="2" hasCustomPrompt="1"/>
          </p:nvPr>
        </p:nvSpPr>
        <p:spPr>
          <a:xfrm>
            <a:off x="706225" y="1514800"/>
            <a:ext cx="2755500" cy="98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400"/>
              <a:buNone/>
              <a:defRPr sz="7300">
                <a:solidFill>
                  <a:schemeClr val="dk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813" name="Google Shape;813;p26"/>
          <p:cNvSpPr txBox="1">
            <a:spLocks noGrp="1"/>
          </p:cNvSpPr>
          <p:nvPr>
            <p:ph type="subTitle" idx="1"/>
          </p:nvPr>
        </p:nvSpPr>
        <p:spPr>
          <a:xfrm>
            <a:off x="717500" y="3488750"/>
            <a:ext cx="2707800" cy="70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atin typeface="Lato"/>
                <a:ea typeface="Lato"/>
                <a:cs typeface="Lato"/>
                <a:sym typeface="Lato"/>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Quote">
  <p:cSld name="CAPTION_ONLY_1_1">
    <p:bg>
      <p:bgPr>
        <a:gradFill>
          <a:gsLst>
            <a:gs pos="0">
              <a:schemeClr val="dk2"/>
            </a:gs>
            <a:gs pos="24000">
              <a:schemeClr val="dk2"/>
            </a:gs>
            <a:gs pos="56000">
              <a:schemeClr val="dk2"/>
            </a:gs>
            <a:gs pos="100000">
              <a:srgbClr val="141C21"/>
            </a:gs>
          </a:gsLst>
          <a:lin ang="5400700" scaled="0"/>
        </a:gradFill>
        <a:effectLst/>
      </p:bgPr>
    </p:bg>
    <p:spTree>
      <p:nvGrpSpPr>
        <p:cNvPr id="1" name="Shape 814"/>
        <p:cNvGrpSpPr/>
        <p:nvPr/>
      </p:nvGrpSpPr>
      <p:grpSpPr>
        <a:xfrm>
          <a:off x="0" y="0"/>
          <a:ext cx="0" cy="0"/>
          <a:chOff x="0" y="0"/>
          <a:chExt cx="0" cy="0"/>
        </a:xfrm>
      </p:grpSpPr>
      <p:sp>
        <p:nvSpPr>
          <p:cNvPr id="815" name="Google Shape;815;p27"/>
          <p:cNvSpPr/>
          <p:nvPr/>
        </p:nvSpPr>
        <p:spPr>
          <a:xfrm>
            <a:off x="2358952"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7"/>
          <p:cNvSpPr/>
          <p:nvPr/>
        </p:nvSpPr>
        <p:spPr>
          <a:xfrm>
            <a:off x="2948667"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7"/>
          <p:cNvSpPr/>
          <p:nvPr/>
        </p:nvSpPr>
        <p:spPr>
          <a:xfrm>
            <a:off x="589730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7"/>
          <p:cNvSpPr/>
          <p:nvPr/>
        </p:nvSpPr>
        <p:spPr>
          <a:xfrm>
            <a:off x="825706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7"/>
          <p:cNvSpPr/>
          <p:nvPr/>
        </p:nvSpPr>
        <p:spPr>
          <a:xfrm>
            <a:off x="5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7"/>
          <p:cNvSpPr/>
          <p:nvPr/>
        </p:nvSpPr>
        <p:spPr>
          <a:xfrm>
            <a:off x="58977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7"/>
          <p:cNvSpPr/>
          <p:nvPr/>
        </p:nvSpPr>
        <p:spPr>
          <a:xfrm>
            <a:off x="1769205"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7"/>
          <p:cNvSpPr/>
          <p:nvPr/>
        </p:nvSpPr>
        <p:spPr>
          <a:xfrm>
            <a:off x="3538382"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7"/>
          <p:cNvSpPr/>
          <p:nvPr/>
        </p:nvSpPr>
        <p:spPr>
          <a:xfrm>
            <a:off x="530755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7"/>
          <p:cNvSpPr/>
          <p:nvPr/>
        </p:nvSpPr>
        <p:spPr>
          <a:xfrm>
            <a:off x="707673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7"/>
          <p:cNvSpPr/>
          <p:nvPr/>
        </p:nvSpPr>
        <p:spPr>
          <a:xfrm>
            <a:off x="884682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7"/>
          <p:cNvSpPr/>
          <p:nvPr/>
        </p:nvSpPr>
        <p:spPr>
          <a:xfrm>
            <a:off x="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7"/>
          <p:cNvSpPr/>
          <p:nvPr/>
        </p:nvSpPr>
        <p:spPr>
          <a:xfrm>
            <a:off x="59021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7"/>
          <p:cNvSpPr/>
          <p:nvPr/>
        </p:nvSpPr>
        <p:spPr>
          <a:xfrm>
            <a:off x="1179981"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7"/>
          <p:cNvSpPr/>
          <p:nvPr/>
        </p:nvSpPr>
        <p:spPr>
          <a:xfrm>
            <a:off x="1768979"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7"/>
          <p:cNvSpPr/>
          <p:nvPr/>
        </p:nvSpPr>
        <p:spPr>
          <a:xfrm>
            <a:off x="353839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7"/>
          <p:cNvSpPr/>
          <p:nvPr/>
        </p:nvSpPr>
        <p:spPr>
          <a:xfrm>
            <a:off x="4128580"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7"/>
          <p:cNvSpPr/>
          <p:nvPr/>
        </p:nvSpPr>
        <p:spPr>
          <a:xfrm>
            <a:off x="4717857"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7"/>
          <p:cNvSpPr/>
          <p:nvPr/>
        </p:nvSpPr>
        <p:spPr>
          <a:xfrm>
            <a:off x="530805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7"/>
          <p:cNvSpPr/>
          <p:nvPr/>
        </p:nvSpPr>
        <p:spPr>
          <a:xfrm>
            <a:off x="648701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7"/>
          <p:cNvSpPr/>
          <p:nvPr/>
        </p:nvSpPr>
        <p:spPr>
          <a:xfrm>
            <a:off x="707673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7"/>
          <p:cNvSpPr/>
          <p:nvPr/>
        </p:nvSpPr>
        <p:spPr>
          <a:xfrm>
            <a:off x="4128102" y="423930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7"/>
          <p:cNvSpPr/>
          <p:nvPr/>
        </p:nvSpPr>
        <p:spPr>
          <a:xfrm>
            <a:off x="766644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7"/>
          <p:cNvSpPr/>
          <p:nvPr/>
        </p:nvSpPr>
        <p:spPr>
          <a:xfrm>
            <a:off x="825709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7"/>
          <p:cNvSpPr/>
          <p:nvPr/>
        </p:nvSpPr>
        <p:spPr>
          <a:xfrm>
            <a:off x="884863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7"/>
          <p:cNvSpPr/>
          <p:nvPr/>
        </p:nvSpPr>
        <p:spPr>
          <a:xfrm>
            <a:off x="1768971" y="36379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7"/>
          <p:cNvSpPr/>
          <p:nvPr/>
        </p:nvSpPr>
        <p:spPr>
          <a:xfrm>
            <a:off x="59" y="3636224"/>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7"/>
          <p:cNvSpPr/>
          <p:nvPr/>
        </p:nvSpPr>
        <p:spPr>
          <a:xfrm>
            <a:off x="8848624" y="363770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7"/>
          <p:cNvSpPr txBox="1">
            <a:spLocks noGrp="1"/>
          </p:cNvSpPr>
          <p:nvPr>
            <p:ph type="subTitle" idx="1"/>
          </p:nvPr>
        </p:nvSpPr>
        <p:spPr>
          <a:xfrm>
            <a:off x="1059150" y="1276625"/>
            <a:ext cx="7025700" cy="1460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sz="3100"/>
            </a:lvl1pPr>
            <a:lvl2pPr lvl="1">
              <a:spcBef>
                <a:spcPts val="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844" name="Google Shape;844;p27"/>
          <p:cNvSpPr txBox="1">
            <a:spLocks noGrp="1"/>
          </p:cNvSpPr>
          <p:nvPr>
            <p:ph type="title"/>
          </p:nvPr>
        </p:nvSpPr>
        <p:spPr>
          <a:xfrm>
            <a:off x="2332425" y="3034500"/>
            <a:ext cx="5697600" cy="449100"/>
          </a:xfrm>
          <a:prstGeom prst="rect">
            <a:avLst/>
          </a:prstGeom>
        </p:spPr>
        <p:txBody>
          <a:bodyPr spcFirstLastPara="1" wrap="square" lIns="91425" tIns="91425" rIns="91425" bIns="91425" anchor="t" anchorCtr="0">
            <a:noAutofit/>
          </a:bodyPr>
          <a:lstStyle>
            <a:lvl1pPr lvl="0" algn="r">
              <a:spcBef>
                <a:spcPts val="0"/>
              </a:spcBef>
              <a:spcAft>
                <a:spcPts val="0"/>
              </a:spcAft>
              <a:buSzPts val="3000"/>
              <a:buChar char="-"/>
              <a:defRPr sz="1800"/>
            </a:lvl1pPr>
            <a:lvl2pPr lvl="1">
              <a:spcBef>
                <a:spcPts val="0"/>
              </a:spcBef>
              <a:spcAft>
                <a:spcPts val="0"/>
              </a:spcAft>
              <a:buSzPts val="2800"/>
              <a:buChar char="-"/>
              <a:defRPr>
                <a:latin typeface="Maven Pro"/>
                <a:ea typeface="Maven Pro"/>
                <a:cs typeface="Maven Pro"/>
                <a:sym typeface="Maven Pro"/>
              </a:defRPr>
            </a:lvl2pPr>
            <a:lvl3pPr lvl="2">
              <a:spcBef>
                <a:spcPts val="0"/>
              </a:spcBef>
              <a:spcAft>
                <a:spcPts val="0"/>
              </a:spcAft>
              <a:buSzPts val="2800"/>
              <a:buChar char="-"/>
              <a:defRPr>
                <a:latin typeface="Maven Pro"/>
                <a:ea typeface="Maven Pro"/>
                <a:cs typeface="Maven Pro"/>
                <a:sym typeface="Maven Pro"/>
              </a:defRPr>
            </a:lvl3pPr>
            <a:lvl4pPr lvl="3">
              <a:spcBef>
                <a:spcPts val="0"/>
              </a:spcBef>
              <a:spcAft>
                <a:spcPts val="0"/>
              </a:spcAft>
              <a:buSzPts val="2800"/>
              <a:buChar char="-"/>
              <a:defRPr>
                <a:latin typeface="Maven Pro"/>
                <a:ea typeface="Maven Pro"/>
                <a:cs typeface="Maven Pro"/>
                <a:sym typeface="Maven Pro"/>
              </a:defRPr>
            </a:lvl4pPr>
            <a:lvl5pPr lvl="4">
              <a:spcBef>
                <a:spcPts val="0"/>
              </a:spcBef>
              <a:spcAft>
                <a:spcPts val="0"/>
              </a:spcAft>
              <a:buSzPts val="2800"/>
              <a:buChar char="-"/>
              <a:defRPr>
                <a:latin typeface="Maven Pro"/>
                <a:ea typeface="Maven Pro"/>
                <a:cs typeface="Maven Pro"/>
                <a:sym typeface="Maven Pro"/>
              </a:defRPr>
            </a:lvl5pPr>
            <a:lvl6pPr lvl="5">
              <a:spcBef>
                <a:spcPts val="0"/>
              </a:spcBef>
              <a:spcAft>
                <a:spcPts val="0"/>
              </a:spcAft>
              <a:buSzPts val="2800"/>
              <a:buChar char="-"/>
              <a:defRPr>
                <a:latin typeface="Maven Pro"/>
                <a:ea typeface="Maven Pro"/>
                <a:cs typeface="Maven Pro"/>
                <a:sym typeface="Maven Pro"/>
              </a:defRPr>
            </a:lvl6pPr>
            <a:lvl7pPr lvl="6">
              <a:spcBef>
                <a:spcPts val="0"/>
              </a:spcBef>
              <a:spcAft>
                <a:spcPts val="0"/>
              </a:spcAft>
              <a:buSzPts val="2800"/>
              <a:buChar char="-"/>
              <a:defRPr>
                <a:latin typeface="Maven Pro"/>
                <a:ea typeface="Maven Pro"/>
                <a:cs typeface="Maven Pro"/>
                <a:sym typeface="Maven Pro"/>
              </a:defRPr>
            </a:lvl7pPr>
            <a:lvl8pPr lvl="7">
              <a:spcBef>
                <a:spcPts val="0"/>
              </a:spcBef>
              <a:spcAft>
                <a:spcPts val="0"/>
              </a:spcAft>
              <a:buSzPts val="2800"/>
              <a:buChar char="-"/>
              <a:defRPr>
                <a:latin typeface="Maven Pro"/>
                <a:ea typeface="Maven Pro"/>
                <a:cs typeface="Maven Pro"/>
                <a:sym typeface="Maven Pro"/>
              </a:defRPr>
            </a:lvl8pPr>
            <a:lvl9pPr lvl="8">
              <a:spcBef>
                <a:spcPts val="0"/>
              </a:spcBef>
              <a:spcAft>
                <a:spcPts val="0"/>
              </a:spcAft>
              <a:buSzPts val="2800"/>
              <a:buChar char="-"/>
              <a:defRPr>
                <a:latin typeface="Maven Pro"/>
                <a:ea typeface="Maven Pro"/>
                <a:cs typeface="Maven Pro"/>
                <a:sym typeface="Maven Pro"/>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2">
    <p:spTree>
      <p:nvGrpSpPr>
        <p:cNvPr id="1" name="Shape 845"/>
        <p:cNvGrpSpPr/>
        <p:nvPr/>
      </p:nvGrpSpPr>
      <p:grpSpPr>
        <a:xfrm>
          <a:off x="0" y="0"/>
          <a:ext cx="0" cy="0"/>
          <a:chOff x="0" y="0"/>
          <a:chExt cx="0" cy="0"/>
        </a:xfrm>
      </p:grpSpPr>
      <p:sp>
        <p:nvSpPr>
          <p:cNvPr id="846" name="Google Shape;846;p28"/>
          <p:cNvSpPr txBox="1">
            <a:spLocks noGrp="1"/>
          </p:cNvSpPr>
          <p:nvPr>
            <p:ph type="title"/>
          </p:nvPr>
        </p:nvSpPr>
        <p:spPr>
          <a:xfrm>
            <a:off x="889950" y="1407400"/>
            <a:ext cx="4484700" cy="8052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2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47" name="Google Shape;847;p28"/>
          <p:cNvSpPr txBox="1">
            <a:spLocks noGrp="1"/>
          </p:cNvSpPr>
          <p:nvPr>
            <p:ph type="subTitle" idx="1"/>
          </p:nvPr>
        </p:nvSpPr>
        <p:spPr>
          <a:xfrm>
            <a:off x="889950" y="2270875"/>
            <a:ext cx="4045200" cy="223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8" name="Google Shape;848;p28"/>
          <p:cNvSpPr txBox="1">
            <a:spLocks noGrp="1"/>
          </p:cNvSpPr>
          <p:nvPr>
            <p:ph type="body" idx="2"/>
          </p:nvPr>
        </p:nvSpPr>
        <p:spPr>
          <a:xfrm>
            <a:off x="889950" y="2867650"/>
            <a:ext cx="4360200" cy="1054200"/>
          </a:xfrm>
          <a:prstGeom prst="rect">
            <a:avLst/>
          </a:prstGeom>
        </p:spPr>
        <p:txBody>
          <a:bodyPr spcFirstLastPara="1" wrap="square" lIns="91425" tIns="91425" rIns="91425" bIns="91425" anchor="ctr" anchorCtr="0">
            <a:noAutofit/>
          </a:bodyPr>
          <a:lstStyle>
            <a:lvl1pPr marL="457200" lvl="0" indent="-330200" rtl="0">
              <a:spcBef>
                <a:spcPts val="0"/>
              </a:spcBef>
              <a:spcAft>
                <a:spcPts val="0"/>
              </a:spcAft>
              <a:buSzPts val="1600"/>
              <a:buChar char="●"/>
              <a:defRPr sz="1400"/>
            </a:lvl1pPr>
            <a:lvl2pPr marL="914400" lvl="1" indent="-330200" rtl="0">
              <a:spcBef>
                <a:spcPts val="160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849" name="Google Shape;849;p28"/>
          <p:cNvSpPr/>
          <p:nvPr/>
        </p:nvSpPr>
        <p:spPr>
          <a:xfrm rot="10800000" flipH="1">
            <a:off x="5897255" y="1912"/>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rot="10800000" flipH="1">
            <a:off x="8257017"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rot="10800000" flipH="1">
            <a:off x="4717834" y="324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rot="10800000" flipH="1">
            <a:off x="5897255"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rot="10800000" flipH="1">
            <a:off x="7076686"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8"/>
          <p:cNvSpPr/>
          <p:nvPr/>
        </p:nvSpPr>
        <p:spPr>
          <a:xfrm rot="10800000" flipH="1">
            <a:off x="8257017" y="1206927"/>
            <a:ext cx="295369" cy="301119"/>
          </a:xfrm>
          <a:custGeom>
            <a:avLst/>
            <a:gdLst/>
            <a:ahLst/>
            <a:cxnLst/>
            <a:rect l="l" t="t" r="r" b="b"/>
            <a:pathLst>
              <a:path w="9515"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8"/>
          <p:cNvSpPr/>
          <p:nvPr/>
        </p:nvSpPr>
        <p:spPr>
          <a:xfrm rot="10800000" flipH="1">
            <a:off x="7666240" y="120833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rot="10800000" flipH="1">
            <a:off x="8846774"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rot="10800000" flipH="1">
            <a:off x="8846774" y="1809522"/>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8"/>
          <p:cNvSpPr/>
          <p:nvPr/>
        </p:nvSpPr>
        <p:spPr>
          <a:xfrm rot="10800000" flipH="1">
            <a:off x="5308000" y="3622"/>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8"/>
          <p:cNvSpPr/>
          <p:nvPr/>
        </p:nvSpPr>
        <p:spPr>
          <a:xfrm rot="10800000" flipH="1">
            <a:off x="6486964" y="360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8"/>
          <p:cNvSpPr/>
          <p:nvPr/>
        </p:nvSpPr>
        <p:spPr>
          <a:xfrm rot="10800000" flipH="1">
            <a:off x="7076686"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8"/>
          <p:cNvSpPr/>
          <p:nvPr/>
        </p:nvSpPr>
        <p:spPr>
          <a:xfrm rot="10800000" flipH="1">
            <a:off x="7667320"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rot="10800000" flipH="1">
            <a:off x="7666398"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rot="10800000" flipH="1">
            <a:off x="8257049"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rot="10800000" flipH="1">
            <a:off x="8848580"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rot="10800000" flipH="1">
            <a:off x="8847780"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rot="10800000" flipH="1">
            <a:off x="5897247" y="1207148"/>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a:off x="589730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8"/>
          <p:cNvSpPr/>
          <p:nvPr/>
        </p:nvSpPr>
        <p:spPr>
          <a:xfrm>
            <a:off x="825706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8"/>
          <p:cNvSpPr/>
          <p:nvPr/>
        </p:nvSpPr>
        <p:spPr>
          <a:xfrm>
            <a:off x="530755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8"/>
          <p:cNvSpPr/>
          <p:nvPr/>
        </p:nvSpPr>
        <p:spPr>
          <a:xfrm>
            <a:off x="707673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8"/>
          <p:cNvSpPr/>
          <p:nvPr/>
        </p:nvSpPr>
        <p:spPr>
          <a:xfrm>
            <a:off x="884682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8"/>
          <p:cNvSpPr/>
          <p:nvPr/>
        </p:nvSpPr>
        <p:spPr>
          <a:xfrm>
            <a:off x="530805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8"/>
          <p:cNvSpPr/>
          <p:nvPr/>
        </p:nvSpPr>
        <p:spPr>
          <a:xfrm>
            <a:off x="648701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8"/>
          <p:cNvSpPr/>
          <p:nvPr/>
        </p:nvSpPr>
        <p:spPr>
          <a:xfrm>
            <a:off x="707673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8"/>
          <p:cNvSpPr/>
          <p:nvPr/>
        </p:nvSpPr>
        <p:spPr>
          <a:xfrm>
            <a:off x="766644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8"/>
          <p:cNvSpPr/>
          <p:nvPr/>
        </p:nvSpPr>
        <p:spPr>
          <a:xfrm>
            <a:off x="825709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8"/>
          <p:cNvSpPr/>
          <p:nvPr/>
        </p:nvSpPr>
        <p:spPr>
          <a:xfrm>
            <a:off x="884863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8"/>
          <p:cNvSpPr/>
          <p:nvPr/>
        </p:nvSpPr>
        <p:spPr>
          <a:xfrm>
            <a:off x="4717884" y="484376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03">
  <p:cSld name="ONE_COLUMN_TEXT_3_1">
    <p:spTree>
      <p:nvGrpSpPr>
        <p:cNvPr id="1" name="Shape 879"/>
        <p:cNvGrpSpPr/>
        <p:nvPr/>
      </p:nvGrpSpPr>
      <p:grpSpPr>
        <a:xfrm>
          <a:off x="0" y="0"/>
          <a:ext cx="0" cy="0"/>
          <a:chOff x="0" y="0"/>
          <a:chExt cx="0" cy="0"/>
        </a:xfrm>
      </p:grpSpPr>
      <p:sp>
        <p:nvSpPr>
          <p:cNvPr id="880" name="Google Shape;880;p29"/>
          <p:cNvSpPr txBox="1">
            <a:spLocks noGrp="1"/>
          </p:cNvSpPr>
          <p:nvPr>
            <p:ph type="title"/>
          </p:nvPr>
        </p:nvSpPr>
        <p:spPr>
          <a:xfrm>
            <a:off x="3661425" y="1814600"/>
            <a:ext cx="4837800" cy="1279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2200"/>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sp>
        <p:nvSpPr>
          <p:cNvPr id="881" name="Google Shape;881;p29"/>
          <p:cNvSpPr txBox="1">
            <a:spLocks noGrp="1"/>
          </p:cNvSpPr>
          <p:nvPr>
            <p:ph type="subTitle" idx="1"/>
          </p:nvPr>
        </p:nvSpPr>
        <p:spPr>
          <a:xfrm>
            <a:off x="3744175" y="3094250"/>
            <a:ext cx="4755000" cy="402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700"/>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882" name="Google Shape;882;p29"/>
          <p:cNvSpPr/>
          <p:nvPr/>
        </p:nvSpPr>
        <p:spPr>
          <a:xfrm>
            <a:off x="2523842" y="4238486"/>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9"/>
          <p:cNvSpPr/>
          <p:nvPr/>
        </p:nvSpPr>
        <p:spPr>
          <a:xfrm>
            <a:off x="3113557" y="4238486"/>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9"/>
          <p:cNvSpPr/>
          <p:nvPr/>
        </p:nvSpPr>
        <p:spPr>
          <a:xfrm>
            <a:off x="3703272" y="4238486"/>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9"/>
          <p:cNvSpPr/>
          <p:nvPr/>
        </p:nvSpPr>
        <p:spPr>
          <a:xfrm>
            <a:off x="2523842" y="3636301"/>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9"/>
          <p:cNvSpPr/>
          <p:nvPr/>
        </p:nvSpPr>
        <p:spPr>
          <a:xfrm>
            <a:off x="3114444" y="3033260"/>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9"/>
          <p:cNvSpPr/>
          <p:nvPr/>
        </p:nvSpPr>
        <p:spPr>
          <a:xfrm>
            <a:off x="3114470" y="363628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9"/>
          <p:cNvSpPr/>
          <p:nvPr/>
        </p:nvSpPr>
        <p:spPr>
          <a:xfrm>
            <a:off x="2524358" y="484151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9"/>
          <p:cNvSpPr/>
          <p:nvPr/>
        </p:nvSpPr>
        <p:spPr>
          <a:xfrm>
            <a:off x="3114577" y="484148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9"/>
          <p:cNvSpPr/>
          <p:nvPr/>
        </p:nvSpPr>
        <p:spPr>
          <a:xfrm>
            <a:off x="3704338" y="484150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9"/>
          <p:cNvSpPr/>
          <p:nvPr/>
        </p:nvSpPr>
        <p:spPr>
          <a:xfrm rot="10800000">
            <a:off x="3116441" y="1809093"/>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9"/>
          <p:cNvSpPr/>
          <p:nvPr/>
        </p:nvSpPr>
        <p:spPr>
          <a:xfrm rot="10800000">
            <a:off x="3114067" y="3033241"/>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9"/>
          <p:cNvSpPr/>
          <p:nvPr/>
        </p:nvSpPr>
        <p:spPr>
          <a:xfrm rot="10800000">
            <a:off x="3705641" y="120606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9"/>
          <p:cNvSpPr/>
          <p:nvPr/>
        </p:nvSpPr>
        <p:spPr>
          <a:xfrm rot="10800000">
            <a:off x="3116383" y="120691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9"/>
          <p:cNvSpPr/>
          <p:nvPr/>
        </p:nvSpPr>
        <p:spPr>
          <a:xfrm rot="10800000">
            <a:off x="3705528" y="603035"/>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9"/>
          <p:cNvSpPr/>
          <p:nvPr/>
        </p:nvSpPr>
        <p:spPr>
          <a:xfrm rot="10800000">
            <a:off x="3116271" y="60389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9"/>
          <p:cNvSpPr/>
          <p:nvPr/>
        </p:nvSpPr>
        <p:spPr>
          <a:xfrm rot="10800000">
            <a:off x="2525934" y="603910"/>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9"/>
          <p:cNvSpPr/>
          <p:nvPr/>
        </p:nvSpPr>
        <p:spPr>
          <a:xfrm rot="10800000">
            <a:off x="3705528" y="1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9"/>
          <p:cNvSpPr/>
          <p:nvPr/>
        </p:nvSpPr>
        <p:spPr>
          <a:xfrm rot="10800000">
            <a:off x="3116271" y="86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9"/>
          <p:cNvSpPr/>
          <p:nvPr/>
        </p:nvSpPr>
        <p:spPr>
          <a:xfrm rot="10800000">
            <a:off x="2526509" y="885"/>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SECTION_TITLE_AND_DESCRIPTION_1_1">
    <p:bg>
      <p:bgPr>
        <a:gradFill>
          <a:gsLst>
            <a:gs pos="0">
              <a:schemeClr val="dk2"/>
            </a:gs>
            <a:gs pos="24000">
              <a:schemeClr val="dk2"/>
            </a:gs>
            <a:gs pos="56000">
              <a:schemeClr val="dk2"/>
            </a:gs>
            <a:gs pos="100000">
              <a:srgbClr val="141C21"/>
            </a:gs>
          </a:gsLst>
          <a:lin ang="5400700" scaled="0"/>
        </a:gradFill>
        <a:effectLst/>
      </p:bgPr>
    </p:bg>
    <p:spTree>
      <p:nvGrpSpPr>
        <p:cNvPr id="1" name="Shape 901"/>
        <p:cNvGrpSpPr/>
        <p:nvPr/>
      </p:nvGrpSpPr>
      <p:grpSpPr>
        <a:xfrm>
          <a:off x="0" y="0"/>
          <a:ext cx="0" cy="0"/>
          <a:chOff x="0" y="0"/>
          <a:chExt cx="0" cy="0"/>
        </a:xfrm>
      </p:grpSpPr>
      <p:sp>
        <p:nvSpPr>
          <p:cNvPr id="902" name="Google Shape;902;p30"/>
          <p:cNvSpPr txBox="1"/>
          <p:nvPr/>
        </p:nvSpPr>
        <p:spPr>
          <a:xfrm>
            <a:off x="2105700" y="3384500"/>
            <a:ext cx="4690800" cy="636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Maven Pro"/>
                <a:ea typeface="Maven Pro"/>
                <a:cs typeface="Maven Pro"/>
                <a:sym typeface="Maven Pro"/>
              </a:rPr>
              <a:t>CREDITS</a:t>
            </a:r>
            <a:r>
              <a:rPr lang="en">
                <a:solidFill>
                  <a:schemeClr val="lt1"/>
                </a:solidFill>
                <a:latin typeface="Maven Pro"/>
                <a:ea typeface="Maven Pro"/>
                <a:cs typeface="Maven Pro"/>
                <a:sym typeface="Maven Pro"/>
              </a:rPr>
              <a:t>: This presentation template was created by </a:t>
            </a:r>
            <a:r>
              <a:rPr lang="en" b="1">
                <a:solidFill>
                  <a:schemeClr val="lt1"/>
                </a:solidFill>
                <a:latin typeface="Maven Pro"/>
                <a:ea typeface="Maven Pro"/>
                <a:cs typeface="Maven Pro"/>
                <a:sym typeface="Maven Pro"/>
              </a:rPr>
              <a:t>Slidesgo</a:t>
            </a:r>
            <a:r>
              <a:rPr lang="en">
                <a:solidFill>
                  <a:schemeClr val="lt1"/>
                </a:solidFill>
                <a:latin typeface="Maven Pro"/>
                <a:ea typeface="Maven Pro"/>
                <a:cs typeface="Maven Pro"/>
                <a:sym typeface="Maven Pro"/>
              </a:rPr>
              <a:t>, including icons by </a:t>
            </a:r>
            <a:r>
              <a:rPr lang="en" b="1">
                <a:solidFill>
                  <a:schemeClr val="lt1"/>
                </a:solidFill>
                <a:latin typeface="Maven Pro"/>
                <a:ea typeface="Maven Pro"/>
                <a:cs typeface="Maven Pro"/>
                <a:sym typeface="Maven Pro"/>
              </a:rPr>
              <a:t>Flaticon</a:t>
            </a:r>
            <a:r>
              <a:rPr lang="en">
                <a:solidFill>
                  <a:schemeClr val="lt1"/>
                </a:solidFill>
                <a:latin typeface="Maven Pro"/>
                <a:ea typeface="Maven Pro"/>
                <a:cs typeface="Maven Pro"/>
                <a:sym typeface="Maven Pro"/>
              </a:rPr>
              <a:t>, and infographics &amp; images by </a:t>
            </a:r>
            <a:r>
              <a:rPr lang="en" b="1">
                <a:solidFill>
                  <a:schemeClr val="lt1"/>
                </a:solidFill>
                <a:latin typeface="Maven Pro"/>
                <a:ea typeface="Maven Pro"/>
                <a:cs typeface="Maven Pro"/>
                <a:sym typeface="Maven Pro"/>
              </a:rPr>
              <a:t>Freepik</a:t>
            </a:r>
            <a:r>
              <a:rPr lang="en">
                <a:solidFill>
                  <a:schemeClr val="lt1"/>
                </a:solidFill>
                <a:latin typeface="Maven Pro"/>
                <a:ea typeface="Maven Pro"/>
                <a:cs typeface="Maven Pro"/>
                <a:sym typeface="Maven Pro"/>
              </a:rPr>
              <a:t> and illustrations by </a:t>
            </a:r>
            <a:r>
              <a:rPr lang="en" b="1">
                <a:solidFill>
                  <a:schemeClr val="lt1"/>
                </a:solidFill>
                <a:latin typeface="Maven Pro"/>
                <a:ea typeface="Maven Pro"/>
                <a:cs typeface="Maven Pro"/>
                <a:sym typeface="Maven Pro"/>
              </a:rPr>
              <a:t>Stories</a:t>
            </a:r>
            <a:endParaRPr b="1">
              <a:solidFill>
                <a:schemeClr val="lt1"/>
              </a:solidFill>
              <a:latin typeface="Maven Pro"/>
              <a:ea typeface="Maven Pro"/>
              <a:cs typeface="Maven Pro"/>
              <a:sym typeface="Maven Pro"/>
            </a:endParaRPr>
          </a:p>
        </p:txBody>
      </p:sp>
      <p:sp>
        <p:nvSpPr>
          <p:cNvPr id="903" name="Google Shape;903;p30"/>
          <p:cNvSpPr txBox="1">
            <a:spLocks noGrp="1"/>
          </p:cNvSpPr>
          <p:nvPr>
            <p:ph type="title"/>
          </p:nvPr>
        </p:nvSpPr>
        <p:spPr>
          <a:xfrm>
            <a:off x="2522400" y="796850"/>
            <a:ext cx="4099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4200"/>
              <a:buNone/>
              <a:defRPr sz="4200">
                <a:solidFill>
                  <a:schemeClr val="dk1"/>
                </a:solidFill>
              </a:defRPr>
            </a:lvl1pPr>
            <a:lvl2pPr lvl="1" algn="ctr" rtl="0">
              <a:spcBef>
                <a:spcPts val="0"/>
              </a:spcBef>
              <a:spcAft>
                <a:spcPts val="0"/>
              </a:spcAft>
              <a:buClr>
                <a:srgbClr val="FFFFFF"/>
              </a:buClr>
              <a:buSzPts val="4200"/>
              <a:buNone/>
              <a:defRPr sz="4200">
                <a:solidFill>
                  <a:srgbClr val="FFFFFF"/>
                </a:solidFill>
              </a:defRPr>
            </a:lvl2pPr>
            <a:lvl3pPr lvl="2" algn="ctr" rtl="0">
              <a:spcBef>
                <a:spcPts val="0"/>
              </a:spcBef>
              <a:spcAft>
                <a:spcPts val="0"/>
              </a:spcAft>
              <a:buClr>
                <a:srgbClr val="FFFFFF"/>
              </a:buClr>
              <a:buSzPts val="4200"/>
              <a:buNone/>
              <a:defRPr sz="4200">
                <a:solidFill>
                  <a:srgbClr val="FFFFFF"/>
                </a:solidFill>
              </a:defRPr>
            </a:lvl3pPr>
            <a:lvl4pPr lvl="3" algn="ctr" rtl="0">
              <a:spcBef>
                <a:spcPts val="0"/>
              </a:spcBef>
              <a:spcAft>
                <a:spcPts val="0"/>
              </a:spcAft>
              <a:buClr>
                <a:srgbClr val="FFFFFF"/>
              </a:buClr>
              <a:buSzPts val="4200"/>
              <a:buNone/>
              <a:defRPr sz="4200">
                <a:solidFill>
                  <a:srgbClr val="FFFFFF"/>
                </a:solidFill>
              </a:defRPr>
            </a:lvl4pPr>
            <a:lvl5pPr lvl="4" algn="ctr" rtl="0">
              <a:spcBef>
                <a:spcPts val="0"/>
              </a:spcBef>
              <a:spcAft>
                <a:spcPts val="0"/>
              </a:spcAft>
              <a:buClr>
                <a:srgbClr val="FFFFFF"/>
              </a:buClr>
              <a:buSzPts val="4200"/>
              <a:buNone/>
              <a:defRPr sz="4200">
                <a:solidFill>
                  <a:srgbClr val="FFFFFF"/>
                </a:solidFill>
              </a:defRPr>
            </a:lvl5pPr>
            <a:lvl6pPr lvl="5" algn="ctr" rtl="0">
              <a:spcBef>
                <a:spcPts val="0"/>
              </a:spcBef>
              <a:spcAft>
                <a:spcPts val="0"/>
              </a:spcAft>
              <a:buClr>
                <a:srgbClr val="FFFFFF"/>
              </a:buClr>
              <a:buSzPts val="4200"/>
              <a:buNone/>
              <a:defRPr sz="4200">
                <a:solidFill>
                  <a:srgbClr val="FFFFFF"/>
                </a:solidFill>
              </a:defRPr>
            </a:lvl6pPr>
            <a:lvl7pPr lvl="6" algn="ctr" rtl="0">
              <a:spcBef>
                <a:spcPts val="0"/>
              </a:spcBef>
              <a:spcAft>
                <a:spcPts val="0"/>
              </a:spcAft>
              <a:buClr>
                <a:srgbClr val="FFFFFF"/>
              </a:buClr>
              <a:buSzPts val="4200"/>
              <a:buNone/>
              <a:defRPr sz="4200">
                <a:solidFill>
                  <a:srgbClr val="FFFFFF"/>
                </a:solidFill>
              </a:defRPr>
            </a:lvl7pPr>
            <a:lvl8pPr lvl="7" algn="ctr" rtl="0">
              <a:spcBef>
                <a:spcPts val="0"/>
              </a:spcBef>
              <a:spcAft>
                <a:spcPts val="0"/>
              </a:spcAft>
              <a:buClr>
                <a:srgbClr val="FFFFFF"/>
              </a:buClr>
              <a:buSzPts val="4200"/>
              <a:buNone/>
              <a:defRPr sz="4200">
                <a:solidFill>
                  <a:srgbClr val="FFFFFF"/>
                </a:solidFill>
              </a:defRPr>
            </a:lvl8pPr>
            <a:lvl9pPr lvl="8" algn="ctr" rtl="0">
              <a:spcBef>
                <a:spcPts val="0"/>
              </a:spcBef>
              <a:spcAft>
                <a:spcPts val="0"/>
              </a:spcAft>
              <a:buClr>
                <a:srgbClr val="FFFFFF"/>
              </a:buClr>
              <a:buSzPts val="4200"/>
              <a:buNone/>
              <a:defRPr sz="4200">
                <a:solidFill>
                  <a:srgbClr val="FFFFFF"/>
                </a:solidFill>
              </a:defRPr>
            </a:lvl9pPr>
          </a:lstStyle>
          <a:p>
            <a:endParaRPr/>
          </a:p>
        </p:txBody>
      </p:sp>
      <p:sp>
        <p:nvSpPr>
          <p:cNvPr id="904" name="Google Shape;904;p30"/>
          <p:cNvSpPr txBox="1">
            <a:spLocks noGrp="1"/>
          </p:cNvSpPr>
          <p:nvPr>
            <p:ph type="subTitle" idx="1"/>
          </p:nvPr>
        </p:nvSpPr>
        <p:spPr>
          <a:xfrm>
            <a:off x="2291400" y="4173650"/>
            <a:ext cx="4561200" cy="311400"/>
          </a:xfrm>
          <a:prstGeom prst="rect">
            <a:avLst/>
          </a:prstGeom>
        </p:spPr>
        <p:txBody>
          <a:bodyPr spcFirstLastPara="1" wrap="square" lIns="91425" tIns="91425" rIns="91425" bIns="91425" anchor="t" anchorCtr="0">
            <a:noAutofit/>
          </a:bodyPr>
          <a:lstStyle>
            <a:lvl1pPr lvl="0" algn="ctr" rtl="0">
              <a:lnSpc>
                <a:spcPct val="100000"/>
              </a:lnSpc>
              <a:spcBef>
                <a:spcPts val="300"/>
              </a:spcBef>
              <a:spcAft>
                <a:spcPts val="0"/>
              </a:spcAft>
              <a:buNone/>
              <a:defRPr sz="1500">
                <a:solidFill>
                  <a:schemeClr val="lt1"/>
                </a:solidFill>
              </a:defRPr>
            </a:lvl1pPr>
            <a:lvl2pPr lvl="1" algn="ctr" rtl="0">
              <a:lnSpc>
                <a:spcPct val="100000"/>
              </a:lnSpc>
              <a:spcBef>
                <a:spcPts val="300"/>
              </a:spcBef>
              <a:spcAft>
                <a:spcPts val="0"/>
              </a:spcAft>
              <a:buNone/>
              <a:defRPr sz="1500">
                <a:solidFill>
                  <a:schemeClr val="lt1"/>
                </a:solidFill>
              </a:defRPr>
            </a:lvl2pPr>
            <a:lvl3pPr lvl="2" algn="ctr" rtl="0">
              <a:lnSpc>
                <a:spcPct val="100000"/>
              </a:lnSpc>
              <a:spcBef>
                <a:spcPts val="300"/>
              </a:spcBef>
              <a:spcAft>
                <a:spcPts val="0"/>
              </a:spcAft>
              <a:buNone/>
              <a:defRPr sz="1500">
                <a:solidFill>
                  <a:schemeClr val="lt1"/>
                </a:solidFill>
              </a:defRPr>
            </a:lvl3pPr>
            <a:lvl4pPr lvl="3" algn="ctr" rtl="0">
              <a:lnSpc>
                <a:spcPct val="100000"/>
              </a:lnSpc>
              <a:spcBef>
                <a:spcPts val="300"/>
              </a:spcBef>
              <a:spcAft>
                <a:spcPts val="0"/>
              </a:spcAft>
              <a:buNone/>
              <a:defRPr sz="1500">
                <a:solidFill>
                  <a:schemeClr val="lt1"/>
                </a:solidFill>
              </a:defRPr>
            </a:lvl4pPr>
            <a:lvl5pPr lvl="4" algn="ctr" rtl="0">
              <a:lnSpc>
                <a:spcPct val="100000"/>
              </a:lnSpc>
              <a:spcBef>
                <a:spcPts val="300"/>
              </a:spcBef>
              <a:spcAft>
                <a:spcPts val="0"/>
              </a:spcAft>
              <a:buNone/>
              <a:defRPr sz="1500">
                <a:solidFill>
                  <a:schemeClr val="lt1"/>
                </a:solidFill>
              </a:defRPr>
            </a:lvl5pPr>
            <a:lvl6pPr lvl="5" algn="ctr" rtl="0">
              <a:lnSpc>
                <a:spcPct val="100000"/>
              </a:lnSpc>
              <a:spcBef>
                <a:spcPts val="300"/>
              </a:spcBef>
              <a:spcAft>
                <a:spcPts val="0"/>
              </a:spcAft>
              <a:buNone/>
              <a:defRPr sz="1500">
                <a:solidFill>
                  <a:schemeClr val="lt1"/>
                </a:solidFill>
              </a:defRPr>
            </a:lvl6pPr>
            <a:lvl7pPr lvl="6" algn="ctr" rtl="0">
              <a:lnSpc>
                <a:spcPct val="100000"/>
              </a:lnSpc>
              <a:spcBef>
                <a:spcPts val="300"/>
              </a:spcBef>
              <a:spcAft>
                <a:spcPts val="0"/>
              </a:spcAft>
              <a:buNone/>
              <a:defRPr sz="1500">
                <a:solidFill>
                  <a:schemeClr val="lt1"/>
                </a:solidFill>
              </a:defRPr>
            </a:lvl7pPr>
            <a:lvl8pPr lvl="7" algn="ctr" rtl="0">
              <a:lnSpc>
                <a:spcPct val="100000"/>
              </a:lnSpc>
              <a:spcBef>
                <a:spcPts val="300"/>
              </a:spcBef>
              <a:spcAft>
                <a:spcPts val="0"/>
              </a:spcAft>
              <a:buNone/>
              <a:defRPr sz="1500">
                <a:solidFill>
                  <a:schemeClr val="lt1"/>
                </a:solidFill>
              </a:defRPr>
            </a:lvl8pPr>
            <a:lvl9pPr lvl="8" algn="ctr" rtl="0">
              <a:lnSpc>
                <a:spcPct val="100000"/>
              </a:lnSpc>
              <a:spcBef>
                <a:spcPts val="300"/>
              </a:spcBef>
              <a:spcAft>
                <a:spcPts val="0"/>
              </a:spcAft>
              <a:buNone/>
              <a:defRPr sz="1500">
                <a:solidFill>
                  <a:schemeClr val="lt1"/>
                </a:solidFill>
              </a:defRPr>
            </a:lvl9pPr>
          </a:lstStyle>
          <a:p>
            <a:endParaRPr/>
          </a:p>
        </p:txBody>
      </p:sp>
      <p:sp>
        <p:nvSpPr>
          <p:cNvPr id="905" name="Google Shape;905;p30"/>
          <p:cNvSpPr txBox="1">
            <a:spLocks noGrp="1"/>
          </p:cNvSpPr>
          <p:nvPr>
            <p:ph type="subTitle" idx="2"/>
          </p:nvPr>
        </p:nvSpPr>
        <p:spPr>
          <a:xfrm>
            <a:off x="2537400" y="1390163"/>
            <a:ext cx="4069200" cy="109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906" name="Google Shape;906;p30"/>
          <p:cNvSpPr/>
          <p:nvPr/>
        </p:nvSpPr>
        <p:spPr>
          <a:xfrm rot="5400000" flipH="1">
            <a:off x="7815" y="2417247"/>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rot="5400000" flipH="1">
            <a:off x="7815" y="181220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rot="5400000" flipH="1">
            <a:off x="626108" y="4837014"/>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rot="5400000" flipH="1">
            <a:off x="626092" y="4231958"/>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rot="5400000" flipH="1">
            <a:off x="626092" y="3021879"/>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rot="5400000" flipH="1">
            <a:off x="626092" y="1206728"/>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rot="5400000" flipH="1">
            <a:off x="626092" y="-338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rot="5400000" flipH="1">
            <a:off x="1244385" y="4837453"/>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rot="5400000" flipH="1">
            <a:off x="1863125" y="4231528"/>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rot="5400000" flipH="1">
            <a:off x="1244861" y="423194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rot="5400000" flipH="1">
            <a:off x="7384" y="483705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rot="5400000" flipH="1">
            <a:off x="8333" y="423242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rot="5400000" flipH="1">
            <a:off x="8335" y="362734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rot="5400000" flipH="1">
            <a:off x="9578" y="3022536"/>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rot="5400000" flipH="1">
            <a:off x="626096" y="2417246"/>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rot="5400000" flipH="1">
            <a:off x="9570" y="1207140"/>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rot="5400000" flipH="1">
            <a:off x="10077" y="60211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rot="5400000" flipH="1">
            <a:off x="9570" y="-2972"/>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rot="5400000" flipH="1">
            <a:off x="626038" y="601684"/>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rot="5400000" flipH="1">
            <a:off x="1242624" y="302253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rot="5400000" flipH="1">
            <a:off x="1242624" y="120880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rot="-5400000" flipH="1">
            <a:off x="6979550" y="2417278"/>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rot="-5400000" flipH="1">
            <a:off x="6979981" y="-3401"/>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rot="-5400000" flipH="1">
            <a:off x="6978275" y="4232374"/>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rot="-5400000" flipH="1">
            <a:off x="7598185" y="2417278"/>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rot="-5400000" flipH="1">
            <a:off x="7598616" y="-3401"/>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rot="-5400000" flipH="1">
            <a:off x="7598655" y="602084"/>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rot="-5400000" flipH="1">
            <a:off x="7596422" y="181196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rot="-5400000" flipH="1">
            <a:off x="7596430" y="3627350"/>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rot="-5400000" flipH="1">
            <a:off x="7596910" y="4232374"/>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rot="-5400000" flipH="1">
            <a:off x="8216821" y="2417265"/>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rot="-5400000" flipH="1">
            <a:off x="8216821" y="3022301"/>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rot="-5400000" flipH="1">
            <a:off x="8217252" y="-3414"/>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rot="-5400000" flipH="1">
            <a:off x="8217290" y="602071"/>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rot="-5400000" flipH="1">
            <a:off x="8217288" y="1207170"/>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rot="-5400000" flipH="1">
            <a:off x="8215057" y="1811950"/>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rot="-5400000" flipH="1">
            <a:off x="8215066" y="3627337"/>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rot="-5400000" flipH="1">
            <a:off x="8215546" y="4232361"/>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rot="-5400000" flipH="1">
            <a:off x="8215066" y="4837442"/>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rot="5400000" flipH="1">
            <a:off x="1243048" y="-338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rot="-5400000" flipH="1">
            <a:off x="8837214" y="2417291"/>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rot="-5400000" flipH="1">
            <a:off x="8837214" y="302232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rot="-5400000" flipH="1">
            <a:off x="8837645" y="-3388"/>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rot="-5400000" flipH="1">
            <a:off x="8837683" y="60209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rot="-5400000" flipH="1">
            <a:off x="8837680" y="1207196"/>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rot="-5400000" flipH="1">
            <a:off x="8835450" y="181197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rot="-5400000" flipH="1">
            <a:off x="8835458" y="3627363"/>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rot="-5400000" flipH="1">
            <a:off x="8835939" y="423238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rot="-5400000" flipH="1">
            <a:off x="8835458" y="4837468"/>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2"/>
            </a:gs>
            <a:gs pos="24000">
              <a:schemeClr val="dk2"/>
            </a:gs>
            <a:gs pos="56000">
              <a:schemeClr val="dk2"/>
            </a:gs>
            <a:gs pos="100000">
              <a:srgbClr val="141C21"/>
            </a:gs>
          </a:gsLst>
          <a:lin ang="5400012" scaled="0"/>
        </a:gradFill>
        <a:effectLst/>
      </p:bgPr>
    </p:bg>
    <p:spTree>
      <p:nvGrpSpPr>
        <p:cNvPr id="1" name="Shape 79"/>
        <p:cNvGrpSpPr/>
        <p:nvPr/>
      </p:nvGrpSpPr>
      <p:grpSpPr>
        <a:xfrm>
          <a:off x="0" y="0"/>
          <a:ext cx="0" cy="0"/>
          <a:chOff x="0" y="0"/>
          <a:chExt cx="0" cy="0"/>
        </a:xfrm>
      </p:grpSpPr>
      <p:sp>
        <p:nvSpPr>
          <p:cNvPr id="80" name="Google Shape;80;p4"/>
          <p:cNvSpPr/>
          <p:nvPr/>
        </p:nvSpPr>
        <p:spPr>
          <a:xfrm>
            <a:off x="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58972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9" y="3637064"/>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9" y="3034023"/>
            <a:ext cx="295338" cy="302004"/>
          </a:xfrm>
          <a:custGeom>
            <a:avLst/>
            <a:gdLst/>
            <a:ahLst/>
            <a:cxnLst/>
            <a:rect l="l" t="t" r="r" b="b"/>
            <a:pathLst>
              <a:path w="9514" h="10579" extrusionOk="0">
                <a:moveTo>
                  <a:pt x="0" y="1"/>
                </a:moveTo>
                <a:lnTo>
                  <a:pt x="0" y="10578"/>
                </a:lnTo>
                <a:lnTo>
                  <a:pt x="9514" y="1057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9" y="2431866"/>
            <a:ext cx="295338" cy="301119"/>
          </a:xfrm>
          <a:custGeom>
            <a:avLst/>
            <a:gdLst/>
            <a:ahLst/>
            <a:cxnLst/>
            <a:rect l="l" t="t" r="r" b="b"/>
            <a:pathLst>
              <a:path w="9514" h="10548" extrusionOk="0">
                <a:moveTo>
                  <a:pt x="0" y="0"/>
                </a:moveTo>
                <a:lnTo>
                  <a:pt x="0"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590637" y="36370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5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59016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rot="10800000" flipH="1">
            <a:off x="8257867" y="14"/>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flipH="1">
            <a:off x="8847624" y="602608"/>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rot="10800000" flipH="1">
            <a:off x="8848630" y="-2"/>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flipH="1">
            <a:off x="8847702" y="1205203"/>
            <a:ext cx="295369" cy="301119"/>
          </a:xfrm>
          <a:custGeom>
            <a:avLst/>
            <a:gdLst/>
            <a:ahLst/>
            <a:cxnLst/>
            <a:rect l="l" t="t" r="r" b="b"/>
            <a:pathLst>
              <a:path w="9515" h="10548" extrusionOk="0">
                <a:moveTo>
                  <a:pt x="1" y="0"/>
                </a:moveTo>
                <a:lnTo>
                  <a:pt x="1" y="10547"/>
                </a:lnTo>
                <a:lnTo>
                  <a:pt x="9515" y="10547"/>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rot="10800000" flipH="1">
            <a:off x="8847687" y="1807156"/>
            <a:ext cx="294407" cy="302004"/>
          </a:xfrm>
          <a:custGeom>
            <a:avLst/>
            <a:gdLst/>
            <a:ahLst/>
            <a:cxnLst/>
            <a:rect l="l" t="t" r="r" b="b"/>
            <a:pathLst>
              <a:path w="9484" h="10579" extrusionOk="0">
                <a:moveTo>
                  <a:pt x="0" y="1"/>
                </a:moveTo>
                <a:lnTo>
                  <a:pt x="0" y="10579"/>
                </a:lnTo>
                <a:lnTo>
                  <a:pt x="9484" y="10579"/>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flipH="1">
            <a:off x="8259817" y="602189"/>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000"/>
              <a:buNone/>
              <a:defRPr sz="2000">
                <a:solidFill>
                  <a:schemeClr val="dk1"/>
                </a:solidFill>
              </a:defRPr>
            </a:lvl1pPr>
            <a:lvl2pPr lvl="1">
              <a:spcBef>
                <a:spcPts val="0"/>
              </a:spcBef>
              <a:spcAft>
                <a:spcPts val="0"/>
              </a:spcAft>
              <a:buClr>
                <a:schemeClr val="dk1"/>
              </a:buClr>
              <a:buSzPts val="2800"/>
              <a:buNone/>
              <a:defRPr>
                <a:solidFill>
                  <a:schemeClr val="dk1"/>
                </a:solidFill>
              </a:defRPr>
            </a:lvl2pPr>
            <a:lvl3pPr lvl="2">
              <a:spcBef>
                <a:spcPts val="0"/>
              </a:spcBef>
              <a:spcAft>
                <a:spcPts val="0"/>
              </a:spcAft>
              <a:buClr>
                <a:schemeClr val="dk1"/>
              </a:buClr>
              <a:buSzPts val="2800"/>
              <a:buNone/>
              <a:defRPr>
                <a:solidFill>
                  <a:schemeClr val="dk1"/>
                </a:solidFill>
              </a:defRPr>
            </a:lvl3pPr>
            <a:lvl4pPr lvl="3">
              <a:spcBef>
                <a:spcPts val="0"/>
              </a:spcBef>
              <a:spcAft>
                <a:spcPts val="0"/>
              </a:spcAft>
              <a:buClr>
                <a:schemeClr val="dk1"/>
              </a:buClr>
              <a:buSzPts val="2800"/>
              <a:buNone/>
              <a:defRPr>
                <a:solidFill>
                  <a:schemeClr val="dk1"/>
                </a:solidFill>
              </a:defRPr>
            </a:lvl4pPr>
            <a:lvl5pPr lvl="4">
              <a:spcBef>
                <a:spcPts val="0"/>
              </a:spcBef>
              <a:spcAft>
                <a:spcPts val="0"/>
              </a:spcAft>
              <a:buClr>
                <a:schemeClr val="dk1"/>
              </a:buClr>
              <a:buSzPts val="2800"/>
              <a:buNone/>
              <a:defRPr>
                <a:solidFill>
                  <a:schemeClr val="dk1"/>
                </a:solidFill>
              </a:defRPr>
            </a:lvl5pPr>
            <a:lvl6pPr lvl="5">
              <a:spcBef>
                <a:spcPts val="0"/>
              </a:spcBef>
              <a:spcAft>
                <a:spcPts val="0"/>
              </a:spcAft>
              <a:buClr>
                <a:schemeClr val="dk1"/>
              </a:buClr>
              <a:buSzPts val="2800"/>
              <a:buNone/>
              <a:defRPr>
                <a:solidFill>
                  <a:schemeClr val="dk1"/>
                </a:solidFill>
              </a:defRPr>
            </a:lvl6pPr>
            <a:lvl7pPr lvl="6">
              <a:spcBef>
                <a:spcPts val="0"/>
              </a:spcBef>
              <a:spcAft>
                <a:spcPts val="0"/>
              </a:spcAft>
              <a:buClr>
                <a:schemeClr val="dk1"/>
              </a:buClr>
              <a:buSzPts val="2800"/>
              <a:buNone/>
              <a:defRPr>
                <a:solidFill>
                  <a:schemeClr val="dk1"/>
                </a:solidFill>
              </a:defRPr>
            </a:lvl7pPr>
            <a:lvl8pPr lvl="7">
              <a:spcBef>
                <a:spcPts val="0"/>
              </a:spcBef>
              <a:spcAft>
                <a:spcPts val="0"/>
              </a:spcAft>
              <a:buClr>
                <a:schemeClr val="dk1"/>
              </a:buClr>
              <a:buSzPts val="2800"/>
              <a:buNone/>
              <a:defRPr>
                <a:solidFill>
                  <a:schemeClr val="dk1"/>
                </a:solidFill>
              </a:defRPr>
            </a:lvl8pPr>
            <a:lvl9pPr lvl="8">
              <a:spcBef>
                <a:spcPts val="0"/>
              </a:spcBef>
              <a:spcAft>
                <a:spcPts val="0"/>
              </a:spcAft>
              <a:buClr>
                <a:schemeClr val="dk1"/>
              </a:buClr>
              <a:buSzPts val="2800"/>
              <a:buNone/>
              <a:defRPr>
                <a:solidFill>
                  <a:schemeClr val="dk1"/>
                </a:solidFill>
              </a:defRPr>
            </a:lvl9pPr>
          </a:lstStyle>
          <a:p>
            <a:endParaRPr/>
          </a:p>
        </p:txBody>
      </p:sp>
      <p:sp>
        <p:nvSpPr>
          <p:cNvPr id="95" name="Google Shape;95;p4"/>
          <p:cNvSpPr txBox="1">
            <a:spLocks noGrp="1"/>
          </p:cNvSpPr>
          <p:nvPr>
            <p:ph type="body" idx="1"/>
          </p:nvPr>
        </p:nvSpPr>
        <p:spPr>
          <a:xfrm>
            <a:off x="717425" y="1203750"/>
            <a:ext cx="7709100" cy="3399900"/>
          </a:xfrm>
          <a:prstGeom prst="rect">
            <a:avLst/>
          </a:prstGeom>
        </p:spPr>
        <p:txBody>
          <a:bodyPr spcFirstLastPara="1" wrap="square" lIns="91425" tIns="91425" rIns="91425" bIns="91425" anchor="ctr" anchorCtr="0">
            <a:noAutofit/>
          </a:bodyPr>
          <a:lstStyle>
            <a:lvl1pPr marL="457200" lvl="0" indent="-298450">
              <a:lnSpc>
                <a:spcPct val="100000"/>
              </a:lnSpc>
              <a:spcBef>
                <a:spcPts val="0"/>
              </a:spcBef>
              <a:spcAft>
                <a:spcPts val="0"/>
              </a:spcAft>
              <a:buClr>
                <a:srgbClr val="FFFFFF"/>
              </a:buClr>
              <a:buSzPts val="1100"/>
              <a:buChar char="●"/>
              <a:defRPr sz="1200">
                <a:solidFill>
                  <a:srgbClr val="FFFFFF"/>
                </a:solidFill>
              </a:defRPr>
            </a:lvl1pPr>
            <a:lvl2pPr marL="914400" lvl="1" indent="-330200">
              <a:spcBef>
                <a:spcPts val="0"/>
              </a:spcBef>
              <a:spcAft>
                <a:spcPts val="0"/>
              </a:spcAft>
              <a:buClr>
                <a:srgbClr val="FFFFFF"/>
              </a:buClr>
              <a:buSzPts val="1600"/>
              <a:buFont typeface="Muli"/>
              <a:buChar char="○"/>
              <a:defRPr>
                <a:solidFill>
                  <a:srgbClr val="FFFFFF"/>
                </a:solidFill>
              </a:defRPr>
            </a:lvl2pPr>
            <a:lvl3pPr marL="1371600" lvl="2" indent="-330200">
              <a:spcBef>
                <a:spcPts val="1600"/>
              </a:spcBef>
              <a:spcAft>
                <a:spcPts val="0"/>
              </a:spcAft>
              <a:buClr>
                <a:srgbClr val="FFFFFF"/>
              </a:buClr>
              <a:buSzPts val="1600"/>
              <a:buFont typeface="Muli"/>
              <a:buChar char="■"/>
              <a:defRPr>
                <a:solidFill>
                  <a:srgbClr val="FFFFFF"/>
                </a:solidFill>
              </a:defRPr>
            </a:lvl3pPr>
            <a:lvl4pPr marL="1828800" lvl="3" indent="-330200">
              <a:spcBef>
                <a:spcPts val="1600"/>
              </a:spcBef>
              <a:spcAft>
                <a:spcPts val="0"/>
              </a:spcAft>
              <a:buClr>
                <a:srgbClr val="FFFFFF"/>
              </a:buClr>
              <a:buSzPts val="1600"/>
              <a:buFont typeface="Muli"/>
              <a:buChar char="●"/>
              <a:defRPr>
                <a:solidFill>
                  <a:srgbClr val="FFFFFF"/>
                </a:solidFill>
              </a:defRPr>
            </a:lvl4pPr>
            <a:lvl5pPr marL="2286000" lvl="4" indent="-330200">
              <a:spcBef>
                <a:spcPts val="1600"/>
              </a:spcBef>
              <a:spcAft>
                <a:spcPts val="0"/>
              </a:spcAft>
              <a:buClr>
                <a:srgbClr val="FFFFFF"/>
              </a:buClr>
              <a:buSzPts val="1600"/>
              <a:buFont typeface="Muli"/>
              <a:buChar char="○"/>
              <a:defRPr>
                <a:solidFill>
                  <a:srgbClr val="FFFFFF"/>
                </a:solidFill>
              </a:defRPr>
            </a:lvl5pPr>
            <a:lvl6pPr marL="2743200" lvl="5" indent="-330200">
              <a:spcBef>
                <a:spcPts val="1600"/>
              </a:spcBef>
              <a:spcAft>
                <a:spcPts val="0"/>
              </a:spcAft>
              <a:buClr>
                <a:srgbClr val="FFFFFF"/>
              </a:buClr>
              <a:buSzPts val="1600"/>
              <a:buFont typeface="Muli"/>
              <a:buChar char="■"/>
              <a:defRPr>
                <a:solidFill>
                  <a:srgbClr val="FFFFFF"/>
                </a:solidFill>
              </a:defRPr>
            </a:lvl6pPr>
            <a:lvl7pPr marL="3200400" lvl="6" indent="-330200">
              <a:spcBef>
                <a:spcPts val="1600"/>
              </a:spcBef>
              <a:spcAft>
                <a:spcPts val="0"/>
              </a:spcAft>
              <a:buClr>
                <a:srgbClr val="FFFFFF"/>
              </a:buClr>
              <a:buSzPts val="1600"/>
              <a:buFont typeface="Muli"/>
              <a:buChar char="●"/>
              <a:defRPr>
                <a:solidFill>
                  <a:srgbClr val="FFFFFF"/>
                </a:solidFill>
              </a:defRPr>
            </a:lvl7pPr>
            <a:lvl8pPr marL="3657600" lvl="7" indent="-330200">
              <a:spcBef>
                <a:spcPts val="1600"/>
              </a:spcBef>
              <a:spcAft>
                <a:spcPts val="0"/>
              </a:spcAft>
              <a:buClr>
                <a:srgbClr val="FFFFFF"/>
              </a:buClr>
              <a:buSzPts val="1600"/>
              <a:buFont typeface="Muli"/>
              <a:buChar char="○"/>
              <a:defRPr>
                <a:solidFill>
                  <a:srgbClr val="FFFFFF"/>
                </a:solidFill>
              </a:defRPr>
            </a:lvl8pPr>
            <a:lvl9pPr marL="4114800" lvl="8" indent="-330200">
              <a:spcBef>
                <a:spcPts val="1600"/>
              </a:spcBef>
              <a:spcAft>
                <a:spcPts val="1600"/>
              </a:spcAft>
              <a:buClr>
                <a:srgbClr val="FFFFFF"/>
              </a:buClr>
              <a:buSzPts val="1600"/>
              <a:buFont typeface="Muli"/>
              <a:buChar char="■"/>
              <a:defRPr>
                <a:solidFill>
                  <a:srgbClr val="FFFFFF"/>
                </a:solidFill>
              </a:defRPr>
            </a:lvl9pPr>
          </a:lstStyle>
          <a:p>
            <a:endParaRPr/>
          </a:p>
        </p:txBody>
      </p:sp>
      <p:sp>
        <p:nvSpPr>
          <p:cNvPr id="96" name="Google Shape;96;p4"/>
          <p:cNvSpPr txBox="1"/>
          <p:nvPr/>
        </p:nvSpPr>
        <p:spPr>
          <a:xfrm>
            <a:off x="-295875" y="3054825"/>
            <a:ext cx="21597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dk2"/>
            </a:gs>
            <a:gs pos="24000">
              <a:schemeClr val="dk2"/>
            </a:gs>
            <a:gs pos="56000">
              <a:schemeClr val="dk2"/>
            </a:gs>
            <a:gs pos="100000">
              <a:srgbClr val="141C21"/>
            </a:gs>
          </a:gsLst>
          <a:lin ang="5400012" scaled="0"/>
        </a:gradFill>
        <a:effectLst/>
      </p:bgPr>
    </p:bg>
    <p:spTree>
      <p:nvGrpSpPr>
        <p:cNvPr id="1" name="Shape 97"/>
        <p:cNvGrpSpPr/>
        <p:nvPr/>
      </p:nvGrpSpPr>
      <p:grpSpPr>
        <a:xfrm>
          <a:off x="0" y="0"/>
          <a:ext cx="0" cy="0"/>
          <a:chOff x="0" y="0"/>
          <a:chExt cx="0" cy="0"/>
        </a:xfrm>
      </p:grpSpPr>
      <p:sp>
        <p:nvSpPr>
          <p:cNvPr id="98" name="Google Shape;98;p5"/>
          <p:cNvSpPr/>
          <p:nvPr/>
        </p:nvSpPr>
        <p:spPr>
          <a:xfrm>
            <a:off x="3834542" y="4238486"/>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4424257" y="4238486"/>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5013972" y="4238486"/>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3834542" y="3636301"/>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4425144" y="3033260"/>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4425170" y="363628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3835058" y="484151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4425277" y="484148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5015038" y="484150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rot="10800000">
            <a:off x="4427141" y="1809093"/>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rot="10800000">
            <a:off x="4424767" y="3033241"/>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rot="10800000">
            <a:off x="5016341" y="120606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rot="10800000">
            <a:off x="4427083" y="120691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rot="10800000">
            <a:off x="5016228" y="603035"/>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rot="10800000">
            <a:off x="4426971" y="60389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rot="10800000">
            <a:off x="3836634" y="603910"/>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rot="10800000">
            <a:off x="5016228" y="1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rot="10800000">
            <a:off x="4426971" y="86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rot="10800000">
            <a:off x="3837209" y="885"/>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txBox="1">
            <a:spLocks noGrp="1"/>
          </p:cNvSpPr>
          <p:nvPr>
            <p:ph type="title"/>
          </p:nvPr>
        </p:nvSpPr>
        <p:spPr>
          <a:xfrm>
            <a:off x="716219" y="1785775"/>
            <a:ext cx="3095400" cy="833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3000"/>
              <a:buNone/>
              <a:defRPr sz="3900">
                <a:solidFill>
                  <a:schemeClr val="dk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18" name="Google Shape;118;p5"/>
          <p:cNvSpPr txBox="1">
            <a:spLocks noGrp="1"/>
          </p:cNvSpPr>
          <p:nvPr>
            <p:ph type="title" idx="2"/>
          </p:nvPr>
        </p:nvSpPr>
        <p:spPr>
          <a:xfrm>
            <a:off x="5341081" y="1785775"/>
            <a:ext cx="3086700" cy="833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900">
                <a:solidFill>
                  <a:schemeClr val="dk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19" name="Google Shape;119;p5"/>
          <p:cNvSpPr txBox="1">
            <a:spLocks noGrp="1"/>
          </p:cNvSpPr>
          <p:nvPr>
            <p:ph type="subTitle" idx="1"/>
          </p:nvPr>
        </p:nvSpPr>
        <p:spPr>
          <a:xfrm>
            <a:off x="5413531" y="2668925"/>
            <a:ext cx="2941800" cy="68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120" name="Google Shape;120;p5"/>
          <p:cNvSpPr txBox="1">
            <a:spLocks noGrp="1"/>
          </p:cNvSpPr>
          <p:nvPr>
            <p:ph type="subTitle" idx="3"/>
          </p:nvPr>
        </p:nvSpPr>
        <p:spPr>
          <a:xfrm>
            <a:off x="793019" y="2668925"/>
            <a:ext cx="2941800" cy="68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1"/>
        <p:cNvGrpSpPr/>
        <p:nvPr/>
      </p:nvGrpSpPr>
      <p:grpSpPr>
        <a:xfrm>
          <a:off x="0" y="0"/>
          <a:ext cx="0" cy="0"/>
          <a:chOff x="0" y="0"/>
          <a:chExt cx="0" cy="0"/>
        </a:xfrm>
      </p:grpSpPr>
      <p:sp>
        <p:nvSpPr>
          <p:cNvPr id="122" name="Google Shape;122;p6"/>
          <p:cNvSpPr/>
          <p:nvPr/>
        </p:nvSpPr>
        <p:spPr>
          <a:xfrm rot="10800000" flipH="1">
            <a:off x="8257042"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rot="10800000" flipH="1">
            <a:off x="34"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rot="10800000" flipH="1">
            <a:off x="589750"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rot="10800000" flipH="1">
            <a:off x="117946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rot="10800000" flipH="1">
            <a:off x="8846799"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rot="10800000" flipH="1">
            <a:off x="590662"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rot="10800000" flipH="1">
            <a:off x="-2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rot="10800000" flipH="1">
            <a:off x="590194"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rot="10800000" flipH="1">
            <a:off x="1179956"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rot="10800000" flipH="1">
            <a:off x="1768954"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rot="10800000" flipH="1">
            <a:off x="7076711"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rot="10800000" flipH="1">
            <a:off x="7667345"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rot="10800000" flipH="1">
            <a:off x="7666423"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rot="10800000" flipH="1">
            <a:off x="8257074"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rot="10800000" flipH="1">
            <a:off x="884860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rot="10800000" flipH="1">
            <a:off x="8257524" y="1206911"/>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9"/>
        <p:cNvGrpSpPr/>
        <p:nvPr/>
      </p:nvGrpSpPr>
      <p:grpSpPr>
        <a:xfrm>
          <a:off x="0" y="0"/>
          <a:ext cx="0" cy="0"/>
          <a:chOff x="0" y="0"/>
          <a:chExt cx="0" cy="0"/>
        </a:xfrm>
      </p:grpSpPr>
      <p:sp>
        <p:nvSpPr>
          <p:cNvPr id="140" name="Google Shape;140;p7"/>
          <p:cNvSpPr/>
          <p:nvPr/>
        </p:nvSpPr>
        <p:spPr>
          <a:xfrm>
            <a:off x="2358952"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2948667"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589730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a:off x="825706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5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a:off x="58977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a:off x="1769205"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a:off x="3538382"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a:off x="530755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707673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884682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59021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1179981"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a:off x="1768979"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a:off x="353839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4128580"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4717857"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530805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648701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707673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4128102" y="423930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766644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825709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884863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5307596" y="36379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59" y="3636224"/>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8848624" y="363770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txBox="1">
            <a:spLocks noGrp="1"/>
          </p:cNvSpPr>
          <p:nvPr>
            <p:ph type="title"/>
          </p:nvPr>
        </p:nvSpPr>
        <p:spPr>
          <a:xfrm>
            <a:off x="1108900" y="1540450"/>
            <a:ext cx="3552000" cy="829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9" name="Google Shape;169;p7"/>
          <p:cNvSpPr txBox="1">
            <a:spLocks noGrp="1"/>
          </p:cNvSpPr>
          <p:nvPr>
            <p:ph type="body" idx="1"/>
          </p:nvPr>
        </p:nvSpPr>
        <p:spPr>
          <a:xfrm>
            <a:off x="1108875" y="2435000"/>
            <a:ext cx="4084200" cy="829200"/>
          </a:xfrm>
          <a:prstGeom prst="rect">
            <a:avLst/>
          </a:prstGeom>
        </p:spPr>
        <p:txBody>
          <a:bodyPr spcFirstLastPara="1" wrap="square" lIns="91425" tIns="91425" rIns="91425" bIns="91425" anchor="t" anchorCtr="0">
            <a:noAutofit/>
          </a:bodyPr>
          <a:lstStyle>
            <a:lvl1pPr marL="457200" lvl="0" indent="-330200">
              <a:lnSpc>
                <a:spcPct val="100000"/>
              </a:lnSpc>
              <a:spcBef>
                <a:spcPts val="0"/>
              </a:spcBef>
              <a:spcAft>
                <a:spcPts val="0"/>
              </a:spcAft>
              <a:buSzPts val="1600"/>
              <a:buChar char="●"/>
              <a:defRPr sz="1400" b="0"/>
            </a:lvl1pPr>
            <a:lvl2pPr marL="914400" lvl="1" indent="-330200">
              <a:spcBef>
                <a:spcPts val="10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dk2"/>
            </a:gs>
            <a:gs pos="24000">
              <a:schemeClr val="dk2"/>
            </a:gs>
            <a:gs pos="56000">
              <a:schemeClr val="dk2"/>
            </a:gs>
            <a:gs pos="100000">
              <a:srgbClr val="141C21"/>
            </a:gs>
          </a:gsLst>
          <a:lin ang="5400700" scaled="0"/>
        </a:gradFill>
        <a:effectLst/>
      </p:bgPr>
    </p:bg>
    <p:spTree>
      <p:nvGrpSpPr>
        <p:cNvPr id="1" name="Shape 170"/>
        <p:cNvGrpSpPr/>
        <p:nvPr/>
      </p:nvGrpSpPr>
      <p:grpSpPr>
        <a:xfrm>
          <a:off x="0" y="0"/>
          <a:ext cx="0" cy="0"/>
          <a:chOff x="0" y="0"/>
          <a:chExt cx="0" cy="0"/>
        </a:xfrm>
      </p:grpSpPr>
      <p:sp>
        <p:nvSpPr>
          <p:cNvPr id="171" name="Google Shape;171;p8"/>
          <p:cNvSpPr/>
          <p:nvPr/>
        </p:nvSpPr>
        <p:spPr>
          <a:xfrm rot="-5400000" flipH="1">
            <a:off x="8837117" y="2417294"/>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rot="-5400000" flipH="1">
            <a:off x="8837117" y="3022331"/>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rot="-5400000" flipH="1">
            <a:off x="8218864" y="-3340"/>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rot="-5400000" flipH="1">
            <a:off x="8218848" y="60171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rot="-5400000" flipH="1">
            <a:off x="8218848" y="1206750"/>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rot="-5400000" flipH="1">
            <a:off x="8218848" y="181178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rot="-5400000" flipH="1">
            <a:off x="8218848" y="3021891"/>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rot="-5400000" flipH="1">
            <a:off x="8218848" y="3626928"/>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rot="-5400000" flipH="1">
            <a:off x="8218848" y="483703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rot="-5400000" flipH="1">
            <a:off x="7600595" y="-2900"/>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rot="-5400000" flipH="1">
            <a:off x="6982340" y="-3354"/>
            <a:ext cx="303021" cy="309859"/>
          </a:xfrm>
          <a:custGeom>
            <a:avLst/>
            <a:gdLst/>
            <a:ahLst/>
            <a:cxnLst/>
            <a:rect l="l" t="t" r="r" b="b"/>
            <a:pathLst>
              <a:path w="9514" h="10579" extrusionOk="0">
                <a:moveTo>
                  <a:pt x="0" y="1"/>
                </a:moveTo>
                <a:lnTo>
                  <a:pt x="0" y="10578"/>
                </a:lnTo>
                <a:lnTo>
                  <a:pt x="9514" y="1057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rot="-5400000" flipH="1">
            <a:off x="6364086" y="-2900"/>
            <a:ext cx="303021" cy="308951"/>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rot="-5400000" flipH="1">
            <a:off x="6982818" y="602114"/>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rot="-5400000" flipH="1">
            <a:off x="7601074" y="60258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rot="-5400000" flipH="1">
            <a:off x="8837548" y="-3385"/>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rot="-5400000" flipH="1">
            <a:off x="8837586" y="60210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rot="-5400000" flipH="1">
            <a:off x="8837584" y="1207199"/>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rot="-5400000" flipH="1">
            <a:off x="8835354" y="181197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rot="-5400000" flipH="1">
            <a:off x="8218844" y="2417266"/>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rot="-5400000" flipH="1">
            <a:off x="8835362" y="3627366"/>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rot="-5400000" flipH="1">
            <a:off x="8835842" y="423239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rot="-5400000" flipH="1">
            <a:off x="8835362" y="4837471"/>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rot="-5400000" flipH="1">
            <a:off x="8218902" y="4231969"/>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rot="-5400000" flipH="1">
            <a:off x="7602324" y="181198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rot="-5400000" flipH="1">
            <a:off x="7602324" y="3625701"/>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rot="-5400000" flipH="1">
            <a:off x="7601900" y="483703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rot="-5400000" flipH="1">
            <a:off x="6984953" y="483703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txBox="1">
            <a:spLocks noGrp="1"/>
          </p:cNvSpPr>
          <p:nvPr>
            <p:ph type="title"/>
          </p:nvPr>
        </p:nvSpPr>
        <p:spPr>
          <a:xfrm>
            <a:off x="1500200" y="1693000"/>
            <a:ext cx="5612700" cy="16752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5700">
                <a:solidFill>
                  <a:schemeClr val="dk1"/>
                </a:solidFill>
              </a:defRPr>
            </a:lvl1pPr>
            <a:lvl2pPr lvl="1" rtl="0">
              <a:spcBef>
                <a:spcPts val="0"/>
              </a:spcBef>
              <a:spcAft>
                <a:spcPts val="0"/>
              </a:spcAft>
              <a:buNone/>
              <a:defRPr sz="5700">
                <a:solidFill>
                  <a:schemeClr val="dk1"/>
                </a:solidFill>
              </a:defRPr>
            </a:lvl2pPr>
            <a:lvl3pPr lvl="2" rtl="0">
              <a:spcBef>
                <a:spcPts val="0"/>
              </a:spcBef>
              <a:spcAft>
                <a:spcPts val="0"/>
              </a:spcAft>
              <a:buNone/>
              <a:defRPr sz="5700">
                <a:solidFill>
                  <a:schemeClr val="dk1"/>
                </a:solidFill>
              </a:defRPr>
            </a:lvl3pPr>
            <a:lvl4pPr lvl="3" rtl="0">
              <a:spcBef>
                <a:spcPts val="0"/>
              </a:spcBef>
              <a:spcAft>
                <a:spcPts val="0"/>
              </a:spcAft>
              <a:buNone/>
              <a:defRPr sz="5700">
                <a:solidFill>
                  <a:schemeClr val="dk1"/>
                </a:solidFill>
              </a:defRPr>
            </a:lvl4pPr>
            <a:lvl5pPr lvl="4" rtl="0">
              <a:spcBef>
                <a:spcPts val="0"/>
              </a:spcBef>
              <a:spcAft>
                <a:spcPts val="0"/>
              </a:spcAft>
              <a:buNone/>
              <a:defRPr sz="5700">
                <a:solidFill>
                  <a:schemeClr val="dk1"/>
                </a:solidFill>
              </a:defRPr>
            </a:lvl5pPr>
            <a:lvl6pPr lvl="5" rtl="0">
              <a:spcBef>
                <a:spcPts val="0"/>
              </a:spcBef>
              <a:spcAft>
                <a:spcPts val="0"/>
              </a:spcAft>
              <a:buNone/>
              <a:defRPr sz="5700">
                <a:solidFill>
                  <a:schemeClr val="dk1"/>
                </a:solidFill>
              </a:defRPr>
            </a:lvl6pPr>
            <a:lvl7pPr lvl="6" rtl="0">
              <a:spcBef>
                <a:spcPts val="0"/>
              </a:spcBef>
              <a:spcAft>
                <a:spcPts val="0"/>
              </a:spcAft>
              <a:buNone/>
              <a:defRPr sz="5700">
                <a:solidFill>
                  <a:schemeClr val="dk1"/>
                </a:solidFill>
              </a:defRPr>
            </a:lvl7pPr>
            <a:lvl8pPr lvl="7" rtl="0">
              <a:spcBef>
                <a:spcPts val="0"/>
              </a:spcBef>
              <a:spcAft>
                <a:spcPts val="0"/>
              </a:spcAft>
              <a:buNone/>
              <a:defRPr sz="5700">
                <a:solidFill>
                  <a:schemeClr val="dk1"/>
                </a:solidFill>
              </a:defRPr>
            </a:lvl8pPr>
            <a:lvl9pPr lvl="8" rtl="0">
              <a:spcBef>
                <a:spcPts val="0"/>
              </a:spcBef>
              <a:spcAft>
                <a:spcPts val="0"/>
              </a:spcAft>
              <a:buNone/>
              <a:defRPr sz="5700">
                <a:solidFill>
                  <a:schemeClr val="dk1"/>
                </a:solidFill>
              </a:defRPr>
            </a:lvl9pPr>
          </a:lstStyle>
          <a:p>
            <a:endParaRPr/>
          </a:p>
        </p:txBody>
      </p:sp>
      <p:sp>
        <p:nvSpPr>
          <p:cNvPr id="199" name="Google Shape;199;p8"/>
          <p:cNvSpPr/>
          <p:nvPr/>
        </p:nvSpPr>
        <p:spPr>
          <a:xfrm rot="-5400000" flipH="1">
            <a:off x="6368449" y="483746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rot="-5400000" flipH="1">
            <a:off x="5692174" y="-291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rot="-5400000" flipH="1">
            <a:off x="5020249" y="-291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rot="-5400000" flipH="1">
            <a:off x="5752349" y="4837476"/>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rot="5400000">
            <a:off x="3454" y="-3368"/>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rot="5400000">
            <a:off x="3438" y="601684"/>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rot="5400000">
            <a:off x="3438" y="1811757"/>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rot="5400000">
            <a:off x="3438" y="3626899"/>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rot="5400000">
            <a:off x="3438" y="4837004"/>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rot="5400000">
            <a:off x="621721" y="-2929"/>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rot="5400000">
            <a:off x="622197" y="60255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rot="5400000">
            <a:off x="3442" y="2417237"/>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rot="5400000">
            <a:off x="3384" y="4231940"/>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rot="5400000">
            <a:off x="619959" y="1811954"/>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rot="5400000">
            <a:off x="619959" y="362567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rot="5400000">
            <a:off x="620383" y="4837004"/>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rot="5400000">
            <a:off x="1237329" y="4837004"/>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2"/>
            </a:gs>
            <a:gs pos="24000">
              <a:schemeClr val="dk2"/>
            </a:gs>
            <a:gs pos="56000">
              <a:schemeClr val="dk2"/>
            </a:gs>
            <a:gs pos="100000">
              <a:srgbClr val="141C21"/>
            </a:gs>
          </a:gsLst>
          <a:lin ang="5400700" scaled="0"/>
        </a:gradFill>
        <a:effectLst/>
      </p:bgPr>
    </p:bg>
    <p:spTree>
      <p:nvGrpSpPr>
        <p:cNvPr id="1" name="Shape 216"/>
        <p:cNvGrpSpPr/>
        <p:nvPr/>
      </p:nvGrpSpPr>
      <p:grpSpPr>
        <a:xfrm>
          <a:off x="0" y="0"/>
          <a:ext cx="0" cy="0"/>
          <a:chOff x="0" y="0"/>
          <a:chExt cx="0" cy="0"/>
        </a:xfrm>
      </p:grpSpPr>
      <p:sp>
        <p:nvSpPr>
          <p:cNvPr id="217" name="Google Shape;217;p9"/>
          <p:cNvSpPr/>
          <p:nvPr/>
        </p:nvSpPr>
        <p:spPr>
          <a:xfrm>
            <a:off x="72" y="3026311"/>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9"/>
          <p:cNvSpPr/>
          <p:nvPr/>
        </p:nvSpPr>
        <p:spPr>
          <a:xfrm>
            <a:off x="589787" y="3026311"/>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9"/>
          <p:cNvSpPr/>
          <p:nvPr/>
        </p:nvSpPr>
        <p:spPr>
          <a:xfrm>
            <a:off x="1179502" y="3026311"/>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9"/>
          <p:cNvSpPr/>
          <p:nvPr/>
        </p:nvSpPr>
        <p:spPr>
          <a:xfrm>
            <a:off x="72" y="2424126"/>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9"/>
          <p:cNvSpPr/>
          <p:nvPr/>
        </p:nvSpPr>
        <p:spPr>
          <a:xfrm>
            <a:off x="590674" y="1821085"/>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9"/>
          <p:cNvSpPr/>
          <p:nvPr/>
        </p:nvSpPr>
        <p:spPr>
          <a:xfrm>
            <a:off x="590700" y="242411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587" y="362934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9"/>
          <p:cNvSpPr/>
          <p:nvPr/>
        </p:nvSpPr>
        <p:spPr>
          <a:xfrm>
            <a:off x="590807" y="362931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1180568" y="362932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a:off x="700" y="423236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9"/>
          <p:cNvSpPr/>
          <p:nvPr/>
        </p:nvSpPr>
        <p:spPr>
          <a:xfrm>
            <a:off x="590919" y="423233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a:off x="1181256" y="423235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700" y="483539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9"/>
          <p:cNvSpPr/>
          <p:nvPr/>
        </p:nvSpPr>
        <p:spPr>
          <a:xfrm>
            <a:off x="590919" y="483536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9"/>
          <p:cNvSpPr/>
          <p:nvPr/>
        </p:nvSpPr>
        <p:spPr>
          <a:xfrm>
            <a:off x="1180681" y="483537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9"/>
          <p:cNvSpPr/>
          <p:nvPr/>
        </p:nvSpPr>
        <p:spPr>
          <a:xfrm>
            <a:off x="7668397" y="3026311"/>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p:nvPr/>
        </p:nvSpPr>
        <p:spPr>
          <a:xfrm>
            <a:off x="8258112" y="3026311"/>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9"/>
          <p:cNvSpPr/>
          <p:nvPr/>
        </p:nvSpPr>
        <p:spPr>
          <a:xfrm>
            <a:off x="8847827" y="3026311"/>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9"/>
          <p:cNvSpPr/>
          <p:nvPr/>
        </p:nvSpPr>
        <p:spPr>
          <a:xfrm>
            <a:off x="8848597" y="2424126"/>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9"/>
          <p:cNvSpPr/>
          <p:nvPr/>
        </p:nvSpPr>
        <p:spPr>
          <a:xfrm>
            <a:off x="8258999" y="1821085"/>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a:off x="8259025" y="242411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9"/>
          <p:cNvSpPr/>
          <p:nvPr/>
        </p:nvSpPr>
        <p:spPr>
          <a:xfrm>
            <a:off x="7668912" y="362934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8259132" y="362931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8848893" y="362932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a:off x="7669025" y="423236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8259244" y="423233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a:off x="8849581" y="423235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9"/>
          <p:cNvSpPr/>
          <p:nvPr/>
        </p:nvSpPr>
        <p:spPr>
          <a:xfrm>
            <a:off x="7669025" y="483539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9"/>
          <p:cNvSpPr/>
          <p:nvPr/>
        </p:nvSpPr>
        <p:spPr>
          <a:xfrm>
            <a:off x="8259244" y="483536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8849006" y="483537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9"/>
          <p:cNvSpPr txBox="1">
            <a:spLocks noGrp="1"/>
          </p:cNvSpPr>
          <p:nvPr>
            <p:ph type="title"/>
          </p:nvPr>
        </p:nvSpPr>
        <p:spPr>
          <a:xfrm>
            <a:off x="1813050" y="1872881"/>
            <a:ext cx="5517900" cy="69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48" name="Google Shape;248;p9"/>
          <p:cNvSpPr txBox="1">
            <a:spLocks noGrp="1"/>
          </p:cNvSpPr>
          <p:nvPr>
            <p:ph type="subTitle" idx="1"/>
          </p:nvPr>
        </p:nvSpPr>
        <p:spPr>
          <a:xfrm>
            <a:off x="2155200" y="2601819"/>
            <a:ext cx="4833600" cy="11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9"/>
        <p:cNvGrpSpPr/>
        <p:nvPr/>
      </p:nvGrpSpPr>
      <p:grpSpPr>
        <a:xfrm>
          <a:off x="0" y="0"/>
          <a:ext cx="0" cy="0"/>
          <a:chOff x="0" y="0"/>
          <a:chExt cx="0" cy="0"/>
        </a:xfrm>
      </p:grpSpPr>
      <p:sp>
        <p:nvSpPr>
          <p:cNvPr id="250" name="Google Shape;250;p10"/>
          <p:cNvSpPr txBox="1">
            <a:spLocks noGrp="1"/>
          </p:cNvSpPr>
          <p:nvPr>
            <p:ph type="title"/>
          </p:nvPr>
        </p:nvSpPr>
        <p:spPr>
          <a:xfrm>
            <a:off x="2198250" y="1782600"/>
            <a:ext cx="4747500" cy="1807200"/>
          </a:xfrm>
          <a:prstGeom prst="rect">
            <a:avLst/>
          </a:prstGeom>
        </p:spPr>
        <p:txBody>
          <a:bodyPr spcFirstLastPara="1" wrap="square" lIns="91425" tIns="91425" rIns="91425" bIns="91425" anchor="ctr" anchorCtr="0">
            <a:noAutofit/>
          </a:bodyPr>
          <a:lstStyle>
            <a:lvl1pPr lvl="0" algn="ctr">
              <a:spcBef>
                <a:spcPts val="0"/>
              </a:spcBef>
              <a:spcAft>
                <a:spcPts val="0"/>
              </a:spcAft>
              <a:buNone/>
              <a:defRPr sz="3300"/>
            </a:lvl1pPr>
            <a:lvl2pPr lvl="1" algn="ctr">
              <a:spcBef>
                <a:spcPts val="0"/>
              </a:spcBef>
              <a:spcAft>
                <a:spcPts val="0"/>
              </a:spcAft>
              <a:buNone/>
              <a:defRPr sz="3300"/>
            </a:lvl2pPr>
            <a:lvl3pPr lvl="2" algn="ctr">
              <a:spcBef>
                <a:spcPts val="0"/>
              </a:spcBef>
              <a:spcAft>
                <a:spcPts val="0"/>
              </a:spcAft>
              <a:buNone/>
              <a:defRPr sz="3300"/>
            </a:lvl3pPr>
            <a:lvl4pPr lvl="3" algn="ctr">
              <a:spcBef>
                <a:spcPts val="0"/>
              </a:spcBef>
              <a:spcAft>
                <a:spcPts val="0"/>
              </a:spcAft>
              <a:buNone/>
              <a:defRPr sz="3300"/>
            </a:lvl4pPr>
            <a:lvl5pPr lvl="4" algn="ctr">
              <a:spcBef>
                <a:spcPts val="0"/>
              </a:spcBef>
              <a:spcAft>
                <a:spcPts val="0"/>
              </a:spcAft>
              <a:buNone/>
              <a:defRPr sz="3300"/>
            </a:lvl5pPr>
            <a:lvl6pPr lvl="5" algn="ctr">
              <a:spcBef>
                <a:spcPts val="0"/>
              </a:spcBef>
              <a:spcAft>
                <a:spcPts val="0"/>
              </a:spcAft>
              <a:buNone/>
              <a:defRPr sz="3300"/>
            </a:lvl6pPr>
            <a:lvl7pPr lvl="6" algn="ctr">
              <a:spcBef>
                <a:spcPts val="0"/>
              </a:spcBef>
              <a:spcAft>
                <a:spcPts val="0"/>
              </a:spcAft>
              <a:buNone/>
              <a:defRPr sz="3300"/>
            </a:lvl7pPr>
            <a:lvl8pPr lvl="7" algn="ctr">
              <a:spcBef>
                <a:spcPts val="0"/>
              </a:spcBef>
              <a:spcAft>
                <a:spcPts val="0"/>
              </a:spcAft>
              <a:buNone/>
              <a:defRPr sz="3300"/>
            </a:lvl8pPr>
            <a:lvl9pPr lvl="8" algn="ctr">
              <a:spcBef>
                <a:spcPts val="0"/>
              </a:spcBef>
              <a:spcAft>
                <a:spcPts val="0"/>
              </a:spcAft>
              <a:buNone/>
              <a:defRPr sz="3300"/>
            </a:lvl9pPr>
          </a:lstStyle>
          <a:p>
            <a:endParaRPr/>
          </a:p>
        </p:txBody>
      </p:sp>
      <p:sp>
        <p:nvSpPr>
          <p:cNvPr id="251" name="Google Shape;251;p10"/>
          <p:cNvSpPr/>
          <p:nvPr/>
        </p:nvSpPr>
        <p:spPr>
          <a:xfrm rot="-5400000">
            <a:off x="8844042" y="5886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0"/>
          <p:cNvSpPr/>
          <p:nvPr/>
        </p:nvSpPr>
        <p:spPr>
          <a:xfrm rot="-5400000">
            <a:off x="8241218" y="1768593"/>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0"/>
          <p:cNvSpPr/>
          <p:nvPr/>
        </p:nvSpPr>
        <p:spPr>
          <a:xfrm rot="-5400000">
            <a:off x="7638816" y="588690"/>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0"/>
          <p:cNvSpPr/>
          <p:nvPr/>
        </p:nvSpPr>
        <p:spPr>
          <a:xfrm rot="-5400000">
            <a:off x="7637875" y="1179933"/>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0"/>
          <p:cNvSpPr/>
          <p:nvPr/>
        </p:nvSpPr>
        <p:spPr>
          <a:xfrm rot="-5400000">
            <a:off x="8241433" y="-108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0"/>
          <p:cNvSpPr/>
          <p:nvPr/>
        </p:nvSpPr>
        <p:spPr>
          <a:xfrm rot="-5400000">
            <a:off x="7036221" y="-1068"/>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0"/>
          <p:cNvSpPr/>
          <p:nvPr/>
        </p:nvSpPr>
        <p:spPr>
          <a:xfrm rot="-5400000">
            <a:off x="8240209" y="1178852"/>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0"/>
          <p:cNvSpPr/>
          <p:nvPr/>
        </p:nvSpPr>
        <p:spPr>
          <a:xfrm rot="-5400000">
            <a:off x="8842531" y="117977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0"/>
          <p:cNvSpPr/>
          <p:nvPr/>
        </p:nvSpPr>
        <p:spPr>
          <a:xfrm rot="-5400000">
            <a:off x="8241910" y="588710"/>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0"/>
          <p:cNvSpPr/>
          <p:nvPr/>
        </p:nvSpPr>
        <p:spPr>
          <a:xfrm rot="-5400000">
            <a:off x="8843605" y="-2888"/>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0"/>
          <p:cNvSpPr/>
          <p:nvPr/>
        </p:nvSpPr>
        <p:spPr>
          <a:xfrm rot="-5400000">
            <a:off x="7638832" y="-2074"/>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0"/>
          <p:cNvSpPr/>
          <p:nvPr/>
        </p:nvSpPr>
        <p:spPr>
          <a:xfrm rot="-5400000">
            <a:off x="7637200" y="177070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0"/>
          <p:cNvSpPr/>
          <p:nvPr/>
        </p:nvSpPr>
        <p:spPr>
          <a:xfrm rot="-5400000">
            <a:off x="7036641" y="588690"/>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0"/>
          <p:cNvSpPr/>
          <p:nvPr/>
        </p:nvSpPr>
        <p:spPr>
          <a:xfrm>
            <a:off x="59" y="4238490"/>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0"/>
          <p:cNvSpPr/>
          <p:nvPr/>
        </p:nvSpPr>
        <p:spPr>
          <a:xfrm>
            <a:off x="589775" y="423849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0"/>
          <p:cNvSpPr/>
          <p:nvPr/>
        </p:nvSpPr>
        <p:spPr>
          <a:xfrm>
            <a:off x="1179490" y="4238490"/>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0"/>
          <p:cNvSpPr/>
          <p:nvPr/>
        </p:nvSpPr>
        <p:spPr>
          <a:xfrm>
            <a:off x="59" y="3636305"/>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0"/>
          <p:cNvSpPr/>
          <p:nvPr/>
        </p:nvSpPr>
        <p:spPr>
          <a:xfrm>
            <a:off x="590661" y="3033264"/>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0"/>
          <p:cNvSpPr/>
          <p:nvPr/>
        </p:nvSpPr>
        <p:spPr>
          <a:xfrm>
            <a:off x="590687" y="363629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0"/>
          <p:cNvSpPr/>
          <p:nvPr/>
        </p:nvSpPr>
        <p:spPr>
          <a:xfrm>
            <a:off x="0" y="4841523"/>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0"/>
          <p:cNvSpPr/>
          <p:nvPr/>
        </p:nvSpPr>
        <p:spPr>
          <a:xfrm>
            <a:off x="590219" y="484149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0"/>
          <p:cNvSpPr/>
          <p:nvPr/>
        </p:nvSpPr>
        <p:spPr>
          <a:xfrm>
            <a:off x="1179981" y="4841505"/>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0"/>
          <p:cNvSpPr/>
          <p:nvPr/>
        </p:nvSpPr>
        <p:spPr>
          <a:xfrm>
            <a:off x="1768979" y="4839798"/>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24000">
              <a:schemeClr val="dk2"/>
            </a:gs>
            <a:gs pos="56000">
              <a:schemeClr val="dk2"/>
            </a:gs>
            <a:gs pos="100000">
              <a:srgbClr val="141C21"/>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00"/>
              </a:buClr>
              <a:buSzPts val="3000"/>
              <a:buFont typeface="Press Start 2P"/>
              <a:buNone/>
              <a:defRPr sz="3000">
                <a:solidFill>
                  <a:srgbClr val="FFFF00"/>
                </a:solidFill>
                <a:latin typeface="Press Start 2P"/>
                <a:ea typeface="Press Start 2P"/>
                <a:cs typeface="Press Start 2P"/>
                <a:sym typeface="Press Start 2P"/>
              </a:defRPr>
            </a:lvl1pPr>
            <a:lvl2pPr lvl="1">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2pPr>
            <a:lvl3pPr lvl="2">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3pPr>
            <a:lvl4pPr lvl="3">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4pPr>
            <a:lvl5pPr lvl="4">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5pPr>
            <a:lvl6pPr lvl="5">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6pPr>
            <a:lvl7pPr lvl="6">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7pPr>
            <a:lvl8pPr lvl="7">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8pPr>
            <a:lvl9pPr lvl="8">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9pPr>
          </a:lstStyle>
          <a:p>
            <a:endParaRPr/>
          </a:p>
        </p:txBody>
      </p:sp>
      <p:sp>
        <p:nvSpPr>
          <p:cNvPr id="7" name="Google Shape;7;p1"/>
          <p:cNvSpPr txBox="1">
            <a:spLocks noGrp="1"/>
          </p:cNvSpPr>
          <p:nvPr>
            <p:ph type="body" idx="1"/>
          </p:nvPr>
        </p:nvSpPr>
        <p:spPr>
          <a:xfrm>
            <a:off x="311700" y="1152475"/>
            <a:ext cx="6188100" cy="3416400"/>
          </a:xfrm>
          <a:prstGeom prst="rect">
            <a:avLst/>
          </a:prstGeom>
          <a:noFill/>
          <a:ln>
            <a:noFill/>
          </a:ln>
        </p:spPr>
        <p:txBody>
          <a:bodyPr spcFirstLastPara="1" wrap="square" lIns="91425" tIns="91425" rIns="91425" bIns="91425" anchor="t" anchorCtr="0">
            <a:noAutofit/>
          </a:bodyPr>
          <a:lstStyle>
            <a:lvl1pPr marL="457200" lvl="0" indent="-330200" rtl="0">
              <a:lnSpc>
                <a:spcPct val="115000"/>
              </a:lnSpc>
              <a:spcBef>
                <a:spcPts val="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1pPr>
            <a:lvl2pPr marL="914400" lvl="1"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2pPr>
            <a:lvl3pPr marL="1371600" lvl="2"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3pPr>
            <a:lvl4pPr marL="1828800" lvl="3"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4pPr>
            <a:lvl5pPr marL="2286000" lvl="4"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5pPr>
            <a:lvl6pPr marL="2743200" lvl="5"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6pPr>
            <a:lvl7pPr marL="3200400" lvl="6"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7pPr>
            <a:lvl8pPr marL="3657600" lvl="7"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8pPr>
            <a:lvl9pPr marL="4114800" lvl="8" indent="-330200" rtl="0">
              <a:lnSpc>
                <a:spcPct val="115000"/>
              </a:lnSpc>
              <a:spcBef>
                <a:spcPts val="1600"/>
              </a:spcBef>
              <a:spcAft>
                <a:spcPts val="1600"/>
              </a:spcAft>
              <a:buClr>
                <a:schemeClr val="lt1"/>
              </a:buClr>
              <a:buSzPts val="1600"/>
              <a:buFont typeface="Maven Pro"/>
              <a:buChar char="■"/>
              <a:defRPr sz="1600">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3.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14.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kv"/><Relationship Id="rId1" Type="http://schemas.microsoft.com/office/2007/relationships/media" Target="../media/media2.mkv"/><Relationship Id="rId5" Type="http://schemas.openxmlformats.org/officeDocument/2006/relationships/image" Target="../media/image15.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sp>
        <p:nvSpPr>
          <p:cNvPr id="959" name="Google Shape;959;p31"/>
          <p:cNvSpPr txBox="1">
            <a:spLocks noGrp="1"/>
          </p:cNvSpPr>
          <p:nvPr>
            <p:ph type="ctrTitle" idx="2"/>
          </p:nvPr>
        </p:nvSpPr>
        <p:spPr>
          <a:xfrm>
            <a:off x="713100" y="917075"/>
            <a:ext cx="7717800" cy="73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SNAKE AI GAME</a:t>
            </a:r>
            <a:endParaRPr/>
          </a:p>
        </p:txBody>
      </p:sp>
      <p:graphicFrame>
        <p:nvGraphicFramePr>
          <p:cNvPr id="960" name="Google Shape;960;p31"/>
          <p:cNvGraphicFramePr/>
          <p:nvPr/>
        </p:nvGraphicFramePr>
        <p:xfrm>
          <a:off x="1037850" y="2105660"/>
          <a:ext cx="6623650" cy="1681450"/>
        </p:xfrm>
        <a:graphic>
          <a:graphicData uri="http://schemas.openxmlformats.org/drawingml/2006/table">
            <a:tbl>
              <a:tblPr>
                <a:noFill/>
                <a:tableStyleId>{CCC35C55-6BAB-4BED-8823-9BB4ED684F60}</a:tableStyleId>
              </a:tblPr>
              <a:tblGrid>
                <a:gridCol w="3311825"/>
                <a:gridCol w="3311825"/>
              </a:tblGrid>
              <a:tr h="266400">
                <a:tc>
                  <a:txBody>
                    <a:bodyPr/>
                    <a:lstStyle/>
                    <a:p>
                      <a:pPr marL="0" lvl="0" indent="0" algn="ctr" rtl="0">
                        <a:spcBef>
                          <a:spcPts val="0"/>
                        </a:spcBef>
                        <a:spcAft>
                          <a:spcPts val="0"/>
                        </a:spcAft>
                        <a:buNone/>
                      </a:pPr>
                      <a:r>
                        <a:rPr lang="en" sz="1100" b="1">
                          <a:solidFill>
                            <a:schemeClr val="lt1"/>
                          </a:solidFill>
                          <a:latin typeface="Press Start 2P"/>
                          <a:ea typeface="Press Start 2P"/>
                          <a:cs typeface="Press Start 2P"/>
                          <a:sym typeface="Press Start 2P"/>
                        </a:rPr>
                        <a:t>NAME</a:t>
                      </a:r>
                      <a:endParaRPr sz="1100" b="1">
                        <a:solidFill>
                          <a:schemeClr val="lt1"/>
                        </a:solidFill>
                        <a:latin typeface="Press Start 2P"/>
                        <a:ea typeface="Press Start 2P"/>
                        <a:cs typeface="Press Start 2P"/>
                        <a:sym typeface="Press Start 2P"/>
                      </a:endParaRPr>
                    </a:p>
                  </a:txBody>
                  <a:tcPr marL="91425" marR="91425" marT="91425" marB="91425">
                    <a:lnL w="9525" cap="flat" cmpd="sng">
                      <a:solidFill>
                        <a:srgbClr val="999999"/>
                      </a:solidFill>
                      <a:prstDash val="solid"/>
                      <a:round/>
                      <a:headEnd type="none" w="sm" len="sm"/>
                      <a:tailEnd type="none" w="sm" len="sm"/>
                    </a:lnL>
                    <a:lnR w="9525" cap="flat" cmpd="sng">
                      <a:solidFill>
                        <a:srgbClr val="999999"/>
                      </a:solidFill>
                      <a:prstDash val="solid"/>
                      <a:round/>
                      <a:headEnd type="none" w="sm" len="sm"/>
                      <a:tailEnd type="none" w="sm" len="sm"/>
                    </a:lnR>
                    <a:lnT w="9525"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chemeClr val="lt1"/>
                          </a:solidFill>
                          <a:latin typeface="Press Start 2P"/>
                          <a:ea typeface="Press Start 2P"/>
                          <a:cs typeface="Press Start 2P"/>
                          <a:sym typeface="Press Start 2P"/>
                        </a:rPr>
                        <a:t>MATRIC NUMBER</a:t>
                      </a:r>
                      <a:endParaRPr sz="1100">
                        <a:solidFill>
                          <a:schemeClr val="lt1"/>
                        </a:solidFill>
                        <a:latin typeface="Press Start 2P"/>
                        <a:ea typeface="Press Start 2P"/>
                        <a:cs typeface="Press Start 2P"/>
                        <a:sym typeface="Press Start 2P"/>
                      </a:endParaRPr>
                    </a:p>
                  </a:txBody>
                  <a:tcPr marL="91425" marR="91425" marT="91425" marB="91425">
                    <a:lnL w="9525" cap="flat" cmpd="sng">
                      <a:solidFill>
                        <a:srgbClr val="999999"/>
                      </a:solidFill>
                      <a:prstDash val="solid"/>
                      <a:round/>
                      <a:headEnd type="none" w="sm" len="sm"/>
                      <a:tailEnd type="none" w="sm" len="sm"/>
                    </a:lnL>
                    <a:lnR w="9525" cap="flat" cmpd="sng">
                      <a:solidFill>
                        <a:srgbClr val="999999"/>
                      </a:solidFill>
                      <a:prstDash val="solid"/>
                      <a:round/>
                      <a:headEnd type="none" w="sm" len="sm"/>
                      <a:tailEnd type="none" w="sm" len="sm"/>
                    </a:lnR>
                    <a:lnT w="9525"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r>
              <a:tr h="266400">
                <a:tc>
                  <a:txBody>
                    <a:bodyPr/>
                    <a:lstStyle/>
                    <a:p>
                      <a:pPr marL="0" lvl="0" indent="0" algn="ctr" rtl="0">
                        <a:lnSpc>
                          <a:spcPct val="150000"/>
                        </a:lnSpc>
                        <a:spcBef>
                          <a:spcPts val="0"/>
                        </a:spcBef>
                        <a:spcAft>
                          <a:spcPts val="0"/>
                        </a:spcAft>
                        <a:buNone/>
                      </a:pPr>
                      <a:r>
                        <a:rPr lang="en" sz="1200">
                          <a:solidFill>
                            <a:schemeClr val="lt1"/>
                          </a:solidFill>
                          <a:latin typeface="Press Start 2P"/>
                          <a:ea typeface="Press Start 2P"/>
                          <a:cs typeface="Press Start 2P"/>
                          <a:sym typeface="Press Start 2P"/>
                        </a:rPr>
                        <a:t>Amrita Nambiar</a:t>
                      </a:r>
                      <a:endParaRPr sz="1200" b="1">
                        <a:solidFill>
                          <a:schemeClr val="lt1"/>
                        </a:solidFill>
                        <a:latin typeface="Press Start 2P"/>
                        <a:ea typeface="Press Start 2P"/>
                        <a:cs typeface="Press Start 2P"/>
                        <a:sym typeface="Press Start 2P"/>
                      </a:endParaRPr>
                    </a:p>
                  </a:txBody>
                  <a:tcPr marL="63500" marR="63500" marT="63500" marB="63500">
                    <a:lnL w="12700" cap="flat" cmpd="sng">
                      <a:solidFill>
                        <a:srgbClr val="999999"/>
                      </a:solidFill>
                      <a:prstDash val="solid"/>
                      <a:round/>
                      <a:headEnd type="none" w="sm" len="sm"/>
                      <a:tailEnd type="none" w="sm" len="sm"/>
                    </a:lnL>
                    <a:lnR w="12700" cap="flat" cmpd="sng">
                      <a:solidFill>
                        <a:srgbClr val="999999"/>
                      </a:solidFill>
                      <a:prstDash val="solid"/>
                      <a:round/>
                      <a:headEnd type="none" w="sm" len="sm"/>
                      <a:tailEnd type="none" w="sm" len="sm"/>
                    </a:lnR>
                    <a:lnT w="12700"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sz="1200">
                          <a:solidFill>
                            <a:schemeClr val="lt1"/>
                          </a:solidFill>
                          <a:latin typeface="Press Start 2P"/>
                          <a:ea typeface="Press Start 2P"/>
                          <a:cs typeface="Press Start 2P"/>
                          <a:sym typeface="Press Start 2P"/>
                        </a:rPr>
                        <a:t>17173025/1</a:t>
                      </a:r>
                      <a:endParaRPr sz="1200" b="1">
                        <a:solidFill>
                          <a:schemeClr val="lt1"/>
                        </a:solidFill>
                        <a:latin typeface="Press Start 2P"/>
                        <a:ea typeface="Press Start 2P"/>
                        <a:cs typeface="Press Start 2P"/>
                        <a:sym typeface="Press Start 2P"/>
                      </a:endParaRPr>
                    </a:p>
                  </a:txBody>
                  <a:tcPr marL="63500" marR="63500" marT="63500" marB="63500">
                    <a:lnL w="12700" cap="flat" cmpd="sng">
                      <a:solidFill>
                        <a:srgbClr val="999999"/>
                      </a:solidFill>
                      <a:prstDash val="solid"/>
                      <a:round/>
                      <a:headEnd type="none" w="sm" len="sm"/>
                      <a:tailEnd type="none" w="sm" len="sm"/>
                    </a:lnL>
                    <a:lnR w="12700" cap="flat" cmpd="sng">
                      <a:solidFill>
                        <a:srgbClr val="999999"/>
                      </a:solidFill>
                      <a:prstDash val="solid"/>
                      <a:round/>
                      <a:headEnd type="none" w="sm" len="sm"/>
                      <a:tailEnd type="none" w="sm" len="sm"/>
                    </a:lnR>
                    <a:lnT w="12700"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r>
              <a:tr h="266400">
                <a:tc>
                  <a:txBody>
                    <a:bodyPr/>
                    <a:lstStyle/>
                    <a:p>
                      <a:pPr marL="0" lvl="0" indent="0" algn="ctr" rtl="0">
                        <a:lnSpc>
                          <a:spcPct val="150000"/>
                        </a:lnSpc>
                        <a:spcBef>
                          <a:spcPts val="0"/>
                        </a:spcBef>
                        <a:spcAft>
                          <a:spcPts val="0"/>
                        </a:spcAft>
                        <a:buNone/>
                      </a:pPr>
                      <a:r>
                        <a:rPr lang="en" sz="1200" b="1">
                          <a:solidFill>
                            <a:schemeClr val="lt1"/>
                          </a:solidFill>
                          <a:latin typeface="Press Start 2P"/>
                          <a:ea typeface="Press Start 2P"/>
                          <a:cs typeface="Press Start 2P"/>
                          <a:sym typeface="Press Start 2P"/>
                        </a:rPr>
                        <a:t>Eng Kah Hui</a:t>
                      </a:r>
                      <a:endParaRPr sz="1200" b="1">
                        <a:solidFill>
                          <a:schemeClr val="lt1"/>
                        </a:solidFill>
                        <a:latin typeface="Press Start 2P"/>
                        <a:ea typeface="Press Start 2P"/>
                        <a:cs typeface="Press Start 2P"/>
                        <a:sym typeface="Press Start 2P"/>
                      </a:endParaRPr>
                    </a:p>
                  </a:txBody>
                  <a:tcPr marL="63500" marR="63500" marT="63500" marB="63500">
                    <a:lnL w="12700" cap="flat" cmpd="sng">
                      <a:solidFill>
                        <a:srgbClr val="999999"/>
                      </a:solidFill>
                      <a:prstDash val="solid"/>
                      <a:round/>
                      <a:headEnd type="none" w="sm" len="sm"/>
                      <a:tailEnd type="none" w="sm" len="sm"/>
                    </a:lnL>
                    <a:lnR w="12700" cap="flat" cmpd="sng">
                      <a:solidFill>
                        <a:srgbClr val="999999"/>
                      </a:solidFill>
                      <a:prstDash val="solid"/>
                      <a:round/>
                      <a:headEnd type="none" w="sm" len="sm"/>
                      <a:tailEnd type="none" w="sm" len="sm"/>
                    </a:lnR>
                    <a:lnT w="12700"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sz="1200" b="1">
                          <a:solidFill>
                            <a:schemeClr val="lt1"/>
                          </a:solidFill>
                          <a:latin typeface="Press Start 2P"/>
                          <a:ea typeface="Press Start 2P"/>
                          <a:cs typeface="Press Start 2P"/>
                          <a:sym typeface="Press Start 2P"/>
                        </a:rPr>
                        <a:t>17184031/1</a:t>
                      </a:r>
                      <a:endParaRPr sz="1200" b="1">
                        <a:solidFill>
                          <a:schemeClr val="lt1"/>
                        </a:solidFill>
                        <a:latin typeface="Press Start 2P"/>
                        <a:ea typeface="Press Start 2P"/>
                        <a:cs typeface="Press Start 2P"/>
                        <a:sym typeface="Press Start 2P"/>
                      </a:endParaRPr>
                    </a:p>
                  </a:txBody>
                  <a:tcPr marL="63500" marR="63500" marT="63500" marB="63500">
                    <a:lnL w="12700" cap="flat" cmpd="sng">
                      <a:solidFill>
                        <a:srgbClr val="999999"/>
                      </a:solidFill>
                      <a:prstDash val="solid"/>
                      <a:round/>
                      <a:headEnd type="none" w="sm" len="sm"/>
                      <a:tailEnd type="none" w="sm" len="sm"/>
                    </a:lnL>
                    <a:lnR w="12700" cap="flat" cmpd="sng">
                      <a:solidFill>
                        <a:srgbClr val="999999"/>
                      </a:solidFill>
                      <a:prstDash val="solid"/>
                      <a:round/>
                      <a:headEnd type="none" w="sm" len="sm"/>
                      <a:tailEnd type="none" w="sm" len="sm"/>
                    </a:lnR>
                    <a:lnT w="12700"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r>
              <a:tr h="242500">
                <a:tc>
                  <a:txBody>
                    <a:bodyPr/>
                    <a:lstStyle/>
                    <a:p>
                      <a:pPr marL="0" lvl="0" indent="0" algn="ctr" rtl="0">
                        <a:lnSpc>
                          <a:spcPct val="150000"/>
                        </a:lnSpc>
                        <a:spcBef>
                          <a:spcPts val="0"/>
                        </a:spcBef>
                        <a:spcAft>
                          <a:spcPts val="0"/>
                        </a:spcAft>
                        <a:buNone/>
                      </a:pPr>
                      <a:r>
                        <a:rPr lang="en" sz="1200" b="1">
                          <a:solidFill>
                            <a:schemeClr val="lt1"/>
                          </a:solidFill>
                          <a:latin typeface="Press Start 2P"/>
                          <a:ea typeface="Press Start 2P"/>
                          <a:cs typeface="Press Start 2P"/>
                          <a:sym typeface="Press Start 2P"/>
                        </a:rPr>
                        <a:t>Athar Bagunaid</a:t>
                      </a:r>
                      <a:endParaRPr sz="1200" b="1">
                        <a:solidFill>
                          <a:schemeClr val="lt1"/>
                        </a:solidFill>
                        <a:latin typeface="Press Start 2P"/>
                        <a:ea typeface="Press Start 2P"/>
                        <a:cs typeface="Press Start 2P"/>
                        <a:sym typeface="Press Start 2P"/>
                      </a:endParaRPr>
                    </a:p>
                  </a:txBody>
                  <a:tcPr marL="63500" marR="63500" marT="63500" marB="63500">
                    <a:lnL w="12700" cap="flat" cmpd="sng">
                      <a:solidFill>
                        <a:srgbClr val="999999"/>
                      </a:solidFill>
                      <a:prstDash val="solid"/>
                      <a:round/>
                      <a:headEnd type="none" w="sm" len="sm"/>
                      <a:tailEnd type="none" w="sm" len="sm"/>
                    </a:lnL>
                    <a:lnR w="12700" cap="flat" cmpd="sng">
                      <a:solidFill>
                        <a:srgbClr val="999999"/>
                      </a:solidFill>
                      <a:prstDash val="solid"/>
                      <a:round/>
                      <a:headEnd type="none" w="sm" len="sm"/>
                      <a:tailEnd type="none" w="sm" len="sm"/>
                    </a:lnR>
                    <a:lnT w="12700"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sz="1200" b="1">
                          <a:solidFill>
                            <a:schemeClr val="lt1"/>
                          </a:solidFill>
                          <a:latin typeface="Press Start 2P"/>
                          <a:ea typeface="Press Start 2P"/>
                          <a:cs typeface="Press Start 2P"/>
                          <a:sym typeface="Press Start 2P"/>
                        </a:rPr>
                        <a:t>17083073/1</a:t>
                      </a:r>
                      <a:endParaRPr sz="1200" b="1">
                        <a:solidFill>
                          <a:schemeClr val="lt1"/>
                        </a:solidFill>
                        <a:latin typeface="Press Start 2P"/>
                        <a:ea typeface="Press Start 2P"/>
                        <a:cs typeface="Press Start 2P"/>
                        <a:sym typeface="Press Start 2P"/>
                      </a:endParaRPr>
                    </a:p>
                  </a:txBody>
                  <a:tcPr marL="63500" marR="63500" marT="63500" marB="63500">
                    <a:lnL w="12700" cap="flat" cmpd="sng">
                      <a:solidFill>
                        <a:srgbClr val="999999"/>
                      </a:solidFill>
                      <a:prstDash val="solid"/>
                      <a:round/>
                      <a:headEnd type="none" w="sm" len="sm"/>
                      <a:tailEnd type="none" w="sm" len="sm"/>
                    </a:lnL>
                    <a:lnR w="12700" cap="flat" cmpd="sng">
                      <a:solidFill>
                        <a:srgbClr val="999999"/>
                      </a:solidFill>
                      <a:prstDash val="solid"/>
                      <a:round/>
                      <a:headEnd type="none" w="sm" len="sm"/>
                      <a:tailEnd type="none" w="sm" len="sm"/>
                    </a:lnR>
                    <a:lnT w="12700"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r>
              <a:tr h="242500">
                <a:tc>
                  <a:txBody>
                    <a:bodyPr/>
                    <a:lstStyle/>
                    <a:p>
                      <a:pPr marL="0" lvl="0" indent="0" algn="ctr" rtl="0">
                        <a:lnSpc>
                          <a:spcPct val="150000"/>
                        </a:lnSpc>
                        <a:spcBef>
                          <a:spcPts val="0"/>
                        </a:spcBef>
                        <a:spcAft>
                          <a:spcPts val="0"/>
                        </a:spcAft>
                        <a:buNone/>
                      </a:pPr>
                      <a:r>
                        <a:rPr lang="en" sz="1200" b="1">
                          <a:solidFill>
                            <a:schemeClr val="lt1"/>
                          </a:solidFill>
                          <a:latin typeface="Press Start 2P"/>
                          <a:ea typeface="Press Start 2P"/>
                          <a:cs typeface="Press Start 2P"/>
                          <a:sym typeface="Press Start 2P"/>
                        </a:rPr>
                        <a:t>Dong Yirui</a:t>
                      </a:r>
                      <a:endParaRPr sz="1200" b="1">
                        <a:solidFill>
                          <a:schemeClr val="lt1"/>
                        </a:solidFill>
                        <a:latin typeface="Press Start 2P"/>
                        <a:ea typeface="Press Start 2P"/>
                        <a:cs typeface="Press Start 2P"/>
                        <a:sym typeface="Press Start 2P"/>
                      </a:endParaRPr>
                    </a:p>
                  </a:txBody>
                  <a:tcPr marL="63500" marR="63500" marT="63500" marB="63500">
                    <a:lnL w="12700" cap="flat" cmpd="sng">
                      <a:solidFill>
                        <a:srgbClr val="999999"/>
                      </a:solidFill>
                      <a:prstDash val="solid"/>
                      <a:round/>
                      <a:headEnd type="none" w="sm" len="sm"/>
                      <a:tailEnd type="none" w="sm" len="sm"/>
                    </a:lnL>
                    <a:lnR w="12700" cap="flat" cmpd="sng">
                      <a:solidFill>
                        <a:srgbClr val="999999"/>
                      </a:solidFill>
                      <a:prstDash val="solid"/>
                      <a:round/>
                      <a:headEnd type="none" w="sm" len="sm"/>
                      <a:tailEnd type="none" w="sm" len="sm"/>
                    </a:lnR>
                    <a:lnT w="12700"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sz="1200" b="1">
                          <a:solidFill>
                            <a:schemeClr val="lt1"/>
                          </a:solidFill>
                          <a:latin typeface="Press Start 2P"/>
                          <a:ea typeface="Press Start 2P"/>
                          <a:cs typeface="Press Start 2P"/>
                          <a:sym typeface="Press Start 2P"/>
                        </a:rPr>
                        <a:t>17102165/1</a:t>
                      </a:r>
                      <a:endParaRPr sz="1200" b="1">
                        <a:solidFill>
                          <a:schemeClr val="lt1"/>
                        </a:solidFill>
                        <a:latin typeface="Press Start 2P"/>
                        <a:ea typeface="Press Start 2P"/>
                        <a:cs typeface="Press Start 2P"/>
                        <a:sym typeface="Press Start 2P"/>
                      </a:endParaRPr>
                    </a:p>
                  </a:txBody>
                  <a:tcPr marL="63500" marR="63500" marT="63500" marB="63500">
                    <a:lnL w="12700" cap="flat" cmpd="sng">
                      <a:solidFill>
                        <a:srgbClr val="999999"/>
                      </a:solidFill>
                      <a:prstDash val="solid"/>
                      <a:round/>
                      <a:headEnd type="none" w="sm" len="sm"/>
                      <a:tailEnd type="none" w="sm" len="sm"/>
                    </a:lnL>
                    <a:lnR w="12700" cap="flat" cmpd="sng">
                      <a:solidFill>
                        <a:srgbClr val="999999"/>
                      </a:solidFill>
                      <a:prstDash val="solid"/>
                      <a:round/>
                      <a:headEnd type="none" w="sm" len="sm"/>
                      <a:tailEnd type="none" w="sm" len="sm"/>
                    </a:lnR>
                    <a:lnT w="12700" cap="flat" cmpd="sng">
                      <a:solidFill>
                        <a:srgbClr val="999999"/>
                      </a:solidFill>
                      <a:prstDash val="solid"/>
                      <a:round/>
                      <a:headEnd type="none" w="sm" len="sm"/>
                      <a:tailEnd type="none" w="sm" len="sm"/>
                    </a:lnT>
                    <a:lnB w="12700" cap="flat" cmpd="sng">
                      <a:solidFill>
                        <a:srgbClr val="999999"/>
                      </a:solidFill>
                      <a:prstDash val="solid"/>
                      <a:round/>
                      <a:headEnd type="none" w="sm" len="sm"/>
                      <a:tailEnd type="none" w="sm" len="sm"/>
                    </a:lnB>
                  </a:tcPr>
                </a:tc>
              </a:tr>
            </a:tbl>
          </a:graphicData>
        </a:graphic>
      </p:graphicFrame>
      <p:sp>
        <p:nvSpPr>
          <p:cNvPr id="961" name="Google Shape;961;p31"/>
          <p:cNvSpPr txBox="1"/>
          <p:nvPr/>
        </p:nvSpPr>
        <p:spPr>
          <a:xfrm>
            <a:off x="1037850" y="1687675"/>
            <a:ext cx="6803100" cy="50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Press Start 2P"/>
                <a:ea typeface="Press Start 2P"/>
                <a:cs typeface="Press Start 2P"/>
                <a:sym typeface="Press Start 2P"/>
              </a:rPr>
              <a:t>Group Members:</a:t>
            </a:r>
            <a:endParaRPr sz="1700">
              <a:solidFill>
                <a:srgbClr val="FFFFFF"/>
              </a:solidFill>
              <a:latin typeface="Press Start 2P"/>
              <a:ea typeface="Press Start 2P"/>
              <a:cs typeface="Press Start 2P"/>
              <a:sym typeface="Press Start 2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40"/>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Proposed Approach</a:t>
            </a:r>
            <a:endParaRPr/>
          </a:p>
        </p:txBody>
      </p:sp>
      <p:sp>
        <p:nvSpPr>
          <p:cNvPr id="1840" name="Google Shape;1840;p40"/>
          <p:cNvSpPr txBox="1"/>
          <p:nvPr/>
        </p:nvSpPr>
        <p:spPr>
          <a:xfrm>
            <a:off x="790125" y="1268625"/>
            <a:ext cx="7387200" cy="3918991"/>
          </a:xfrm>
          <a:prstGeom prst="rect">
            <a:avLst/>
          </a:prstGeom>
          <a:noFill/>
          <a:ln>
            <a:noFill/>
          </a:ln>
        </p:spPr>
        <p:txBody>
          <a:bodyPr spcFirstLastPara="1" wrap="square" lIns="91425" tIns="91425" rIns="91425" bIns="91425" anchor="t" anchorCtr="0">
            <a:spAutoFit/>
          </a:bodyPr>
          <a:lstStyle/>
          <a:p>
            <a:pPr marL="457200" lvl="0"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Steps at each generation (*generation_number=100</a:t>
            </a:r>
            <a:r>
              <a:rPr lang="en" sz="1600" smtClean="0">
                <a:solidFill>
                  <a:schemeClr val="lt1"/>
                </a:solidFill>
                <a:latin typeface="Maven Pro"/>
                <a:ea typeface="Maven Pro"/>
                <a:cs typeface="Maven Pro"/>
                <a:sym typeface="Maven Pro"/>
              </a:rPr>
              <a:t>* population size =1000 per generation) :</a:t>
            </a:r>
            <a:endParaRPr sz="1600" dirty="0">
              <a:solidFill>
                <a:schemeClr val="lt1"/>
              </a:solidFill>
              <a:latin typeface="Maven Pro"/>
              <a:ea typeface="Maven Pro"/>
              <a:cs typeface="Maven Pro"/>
              <a:sym typeface="Maven Pro"/>
            </a:endParaRPr>
          </a:p>
          <a:p>
            <a:pPr marL="457200" lvl="0" indent="0" algn="l" rtl="0">
              <a:spcBef>
                <a:spcPts val="1000"/>
              </a:spcBef>
              <a:spcAft>
                <a:spcPts val="0"/>
              </a:spcAft>
              <a:buNone/>
            </a:pPr>
            <a:r>
              <a:rPr lang="en" sz="1600" dirty="0">
                <a:solidFill>
                  <a:schemeClr val="lt1"/>
                </a:solidFill>
                <a:latin typeface="Maven Pro"/>
                <a:ea typeface="Maven Pro"/>
                <a:cs typeface="Maven Pro"/>
                <a:sym typeface="Maven Pro"/>
              </a:rPr>
              <a:t>1- Parents selection</a:t>
            </a:r>
            <a:endParaRPr sz="1600" dirty="0">
              <a:solidFill>
                <a:schemeClr val="lt1"/>
              </a:solidFill>
              <a:latin typeface="Maven Pro"/>
              <a:ea typeface="Maven Pro"/>
              <a:cs typeface="Maven Pro"/>
              <a:sym typeface="Maven Pro"/>
            </a:endParaRPr>
          </a:p>
          <a:p>
            <a:pPr marL="457200" lvl="0" indent="0" algn="l" rtl="0">
              <a:spcBef>
                <a:spcPts val="1000"/>
              </a:spcBef>
              <a:spcAft>
                <a:spcPts val="0"/>
              </a:spcAft>
              <a:buNone/>
            </a:pPr>
            <a:r>
              <a:rPr lang="en" sz="1600" dirty="0">
                <a:solidFill>
                  <a:schemeClr val="lt1"/>
                </a:solidFill>
                <a:latin typeface="Maven Pro"/>
                <a:ea typeface="Maven Pro"/>
                <a:cs typeface="Maven Pro"/>
                <a:sym typeface="Maven Pro"/>
              </a:rPr>
              <a:t>2- Offsprings production</a:t>
            </a:r>
            <a:endParaRPr sz="1600" dirty="0">
              <a:solidFill>
                <a:schemeClr val="lt1"/>
              </a:solidFill>
              <a:latin typeface="Maven Pro"/>
              <a:ea typeface="Maven Pro"/>
              <a:cs typeface="Maven Pro"/>
              <a:sym typeface="Maven Pro"/>
            </a:endParaRPr>
          </a:p>
          <a:p>
            <a:pPr marL="457200" lvl="0" indent="0" algn="l" rtl="0">
              <a:spcBef>
                <a:spcPts val="1000"/>
              </a:spcBef>
              <a:spcAft>
                <a:spcPts val="0"/>
              </a:spcAft>
              <a:buNone/>
            </a:pPr>
            <a:r>
              <a:rPr lang="en" sz="1600" dirty="0">
                <a:solidFill>
                  <a:schemeClr val="lt1"/>
                </a:solidFill>
                <a:latin typeface="Maven Pro"/>
                <a:ea typeface="Maven Pro"/>
                <a:cs typeface="Maven Pro"/>
                <a:sym typeface="Maven Pro"/>
              </a:rPr>
              <a:t>3- Mutated individuals production</a:t>
            </a:r>
            <a:endParaRPr sz="1600" dirty="0">
              <a:solidFill>
                <a:schemeClr val="lt1"/>
              </a:solidFill>
              <a:latin typeface="Maven Pro"/>
              <a:ea typeface="Maven Pro"/>
              <a:cs typeface="Maven Pro"/>
              <a:sym typeface="Maven Pro"/>
            </a:endParaRPr>
          </a:p>
          <a:p>
            <a:pPr marL="457200" lvl="0" indent="0" algn="l" rtl="0">
              <a:spcBef>
                <a:spcPts val="1000"/>
              </a:spcBef>
              <a:spcAft>
                <a:spcPts val="0"/>
              </a:spcAft>
              <a:buNone/>
            </a:pPr>
            <a:r>
              <a:rPr lang="en" sz="1600" dirty="0">
                <a:solidFill>
                  <a:schemeClr val="lt1"/>
                </a:solidFill>
                <a:latin typeface="Maven Pro"/>
                <a:ea typeface="Maven Pro"/>
                <a:cs typeface="Maven Pro"/>
                <a:sym typeface="Maven Pro"/>
              </a:rPr>
              <a:t>4- Evaluation of whole population (old population + offsprings + mutated individuals)</a:t>
            </a:r>
            <a:endParaRPr sz="1600" dirty="0">
              <a:solidFill>
                <a:schemeClr val="lt1"/>
              </a:solidFill>
              <a:latin typeface="Maven Pro"/>
              <a:ea typeface="Maven Pro"/>
              <a:cs typeface="Maven Pro"/>
              <a:sym typeface="Maven Pro"/>
            </a:endParaRPr>
          </a:p>
          <a:p>
            <a:pPr marL="457200" lvl="0" indent="0" algn="l" rtl="0">
              <a:spcBef>
                <a:spcPts val="1000"/>
              </a:spcBef>
              <a:spcAft>
                <a:spcPts val="0"/>
              </a:spcAft>
              <a:buNone/>
            </a:pPr>
            <a:r>
              <a:rPr lang="en" sz="1600" dirty="0">
                <a:solidFill>
                  <a:schemeClr val="lt1"/>
                </a:solidFill>
                <a:latin typeface="Maven Pro"/>
                <a:ea typeface="Maven Pro"/>
                <a:cs typeface="Maven Pro"/>
                <a:sym typeface="Maven Pro"/>
              </a:rPr>
              <a:t>5- Additional mutations on random individuals</a:t>
            </a:r>
            <a:endParaRPr sz="1600" dirty="0">
              <a:solidFill>
                <a:schemeClr val="lt1"/>
              </a:solidFill>
              <a:latin typeface="Maven Pro"/>
              <a:ea typeface="Maven Pro"/>
              <a:cs typeface="Maven Pro"/>
              <a:sym typeface="Maven Pro"/>
            </a:endParaRPr>
          </a:p>
          <a:p>
            <a:pPr marL="457200" lvl="0" indent="0" algn="l" rtl="0">
              <a:spcBef>
                <a:spcPts val="1000"/>
              </a:spcBef>
              <a:spcAft>
                <a:spcPts val="0"/>
              </a:spcAft>
              <a:buNone/>
            </a:pPr>
            <a:r>
              <a:rPr lang="en" sz="1600" dirty="0">
                <a:solidFill>
                  <a:schemeClr val="lt1"/>
                </a:solidFill>
                <a:latin typeface="Maven Pro"/>
                <a:ea typeface="Maven Pro"/>
                <a:cs typeface="Maven Pro"/>
                <a:sym typeface="Maven Pro"/>
              </a:rPr>
              <a:t>6- Keeping only *population_size=1000* individuals, throwing bad performers</a:t>
            </a:r>
            <a:endParaRPr sz="1600" dirty="0">
              <a:solidFill>
                <a:schemeClr val="lt1"/>
              </a:solidFill>
              <a:latin typeface="Maven Pro"/>
              <a:ea typeface="Maven Pro"/>
              <a:cs typeface="Maven Pro"/>
              <a:sym typeface="Maven Pro"/>
            </a:endParaRPr>
          </a:p>
          <a:p>
            <a:pPr marL="0" lvl="0" indent="0" algn="l" rtl="0">
              <a:spcBef>
                <a:spcPts val="1000"/>
              </a:spcBef>
              <a:spcAft>
                <a:spcPts val="0"/>
              </a:spcAft>
              <a:buNone/>
            </a:pPr>
            <a:endParaRPr sz="1600" dirty="0">
              <a:solidFill>
                <a:schemeClr val="lt1"/>
              </a:solidFill>
              <a:latin typeface="Maven Pro"/>
              <a:ea typeface="Maven Pro"/>
              <a:cs typeface="Maven Pro"/>
              <a:sym typeface="Maven Pro"/>
            </a:endParaRPr>
          </a:p>
        </p:txBody>
      </p:sp>
      <p:sp>
        <p:nvSpPr>
          <p:cNvPr id="1841" name="Google Shape;1841;p40"/>
          <p:cNvSpPr/>
          <p:nvPr/>
        </p:nvSpPr>
        <p:spPr>
          <a:xfrm>
            <a:off x="7742962" y="3598693"/>
            <a:ext cx="1004081" cy="1400550"/>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sp>
        <p:nvSpPr>
          <p:cNvPr id="1846" name="Google Shape;1846;p41"/>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Initial Results</a:t>
            </a:r>
            <a:endParaRPr/>
          </a:p>
        </p:txBody>
      </p:sp>
      <p:pic>
        <p:nvPicPr>
          <p:cNvPr id="1847" name="Google Shape;1847;p41"/>
          <p:cNvPicPr preferRelativeResize="0"/>
          <p:nvPr/>
        </p:nvPicPr>
        <p:blipFill rotWithShape="1">
          <a:blip r:embed="rId3">
            <a:alphaModFix/>
          </a:blip>
          <a:srcRect r="49402" b="37702"/>
          <a:stretch/>
        </p:blipFill>
        <p:spPr>
          <a:xfrm>
            <a:off x="2225800" y="1097600"/>
            <a:ext cx="2182500" cy="3858974"/>
          </a:xfrm>
          <a:prstGeom prst="rect">
            <a:avLst/>
          </a:prstGeom>
          <a:noFill/>
          <a:ln>
            <a:noFill/>
          </a:ln>
        </p:spPr>
      </p:pic>
      <p:pic>
        <p:nvPicPr>
          <p:cNvPr id="1848" name="Google Shape;1848;p41"/>
          <p:cNvPicPr preferRelativeResize="0"/>
          <p:nvPr/>
        </p:nvPicPr>
        <p:blipFill rotWithShape="1">
          <a:blip r:embed="rId3">
            <a:alphaModFix/>
          </a:blip>
          <a:srcRect t="61840" r="48328"/>
          <a:stretch/>
        </p:blipFill>
        <p:spPr>
          <a:xfrm>
            <a:off x="4629750" y="1097600"/>
            <a:ext cx="2288450" cy="2395001"/>
          </a:xfrm>
          <a:prstGeom prst="rect">
            <a:avLst/>
          </a:prstGeom>
          <a:noFill/>
          <a:ln>
            <a:noFill/>
          </a:ln>
        </p:spPr>
      </p:pic>
      <p:pic>
        <p:nvPicPr>
          <p:cNvPr id="1849" name="Google Shape;1849;p41"/>
          <p:cNvPicPr preferRelativeResize="0"/>
          <p:nvPr/>
        </p:nvPicPr>
        <p:blipFill rotWithShape="1">
          <a:blip r:embed="rId4">
            <a:alphaModFix/>
          </a:blip>
          <a:srcRect r="45033" b="74772"/>
          <a:stretch/>
        </p:blipFill>
        <p:spPr>
          <a:xfrm>
            <a:off x="4629750" y="3492600"/>
            <a:ext cx="2288449" cy="1463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3"/>
        <p:cNvGrpSpPr/>
        <p:nvPr/>
      </p:nvGrpSpPr>
      <p:grpSpPr>
        <a:xfrm>
          <a:off x="0" y="0"/>
          <a:ext cx="0" cy="0"/>
          <a:chOff x="0" y="0"/>
          <a:chExt cx="0" cy="0"/>
        </a:xfrm>
      </p:grpSpPr>
      <p:sp>
        <p:nvSpPr>
          <p:cNvPr id="1854" name="Google Shape;1854;p42"/>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Possible Experiments</a:t>
            </a:r>
            <a:endParaRPr/>
          </a:p>
        </p:txBody>
      </p:sp>
      <p:sp>
        <p:nvSpPr>
          <p:cNvPr id="1855" name="Google Shape;1855;p42"/>
          <p:cNvSpPr txBox="1">
            <a:spLocks noGrp="1"/>
          </p:cNvSpPr>
          <p:nvPr>
            <p:ph type="body" idx="1"/>
          </p:nvPr>
        </p:nvSpPr>
        <p:spPr>
          <a:xfrm>
            <a:off x="878150" y="1203750"/>
            <a:ext cx="7709100" cy="3399900"/>
          </a:xfrm>
          <a:prstGeom prst="rect">
            <a:avLst/>
          </a:prstGeom>
        </p:spPr>
        <p:txBody>
          <a:bodyPr spcFirstLastPara="1" wrap="square" lIns="91425" tIns="91425" rIns="91425" bIns="91425" anchor="ctr" anchorCtr="0">
            <a:noAutofit/>
          </a:bodyPr>
          <a:lstStyle/>
          <a:p>
            <a:pPr marL="457200" lvl="0" indent="-323850" algn="l" rtl="0">
              <a:spcBef>
                <a:spcPts val="1000"/>
              </a:spcBef>
              <a:spcAft>
                <a:spcPts val="0"/>
              </a:spcAft>
              <a:buSzPts val="1500"/>
              <a:buChar char="●"/>
            </a:pPr>
            <a:r>
              <a:rPr lang="en" sz="1600"/>
              <a:t>We try to play with the parameter values in order to achieve different results. However, due to the long training time, we decided to focus on the changing the crossover and mutation rates. </a:t>
            </a:r>
            <a:endParaRPr sz="1600"/>
          </a:p>
          <a:p>
            <a:pPr marL="457200" lvl="0" indent="-323850" algn="l" rtl="0">
              <a:spcBef>
                <a:spcPts val="1000"/>
              </a:spcBef>
              <a:spcAft>
                <a:spcPts val="0"/>
              </a:spcAft>
              <a:buSzPts val="1500"/>
              <a:buChar char="●"/>
            </a:pPr>
            <a:r>
              <a:rPr lang="en" sz="1600"/>
              <a:t>Initially, the generations were trained using very low crossover rate 0.3 and very high mutation rate 0.7. However, this result in more random generation instead of consistent development from one generation to another.</a:t>
            </a:r>
            <a:endParaRPr sz="1600"/>
          </a:p>
          <a:p>
            <a:pPr marL="457200" lvl="0" indent="-323850" algn="l" rtl="0">
              <a:spcBef>
                <a:spcPts val="1000"/>
              </a:spcBef>
              <a:spcAft>
                <a:spcPts val="0"/>
              </a:spcAft>
              <a:buSzPts val="1500"/>
              <a:buChar char="●"/>
            </a:pPr>
            <a:r>
              <a:rPr lang="en" sz="1600"/>
              <a:t>As a result we decided to train our generations with crossover rate of 0.7 and mutation rate of 0.01. </a:t>
            </a:r>
            <a:endParaRPr sz="1600"/>
          </a:p>
          <a:p>
            <a:pPr marL="457200" lvl="0" indent="-323850" algn="l" rtl="0">
              <a:spcBef>
                <a:spcPts val="1000"/>
              </a:spcBef>
              <a:spcAft>
                <a:spcPts val="0"/>
              </a:spcAft>
              <a:buSzPts val="1500"/>
              <a:buChar char="●"/>
            </a:pPr>
            <a:r>
              <a:rPr lang="en" sz="1600"/>
              <a:t>The following slides will show the result of fitness of our generations </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9"/>
        <p:cNvGrpSpPr/>
        <p:nvPr/>
      </p:nvGrpSpPr>
      <p:grpSpPr>
        <a:xfrm>
          <a:off x="0" y="0"/>
          <a:ext cx="0" cy="0"/>
          <a:chOff x="0" y="0"/>
          <a:chExt cx="0" cy="0"/>
        </a:xfrm>
      </p:grpSpPr>
      <p:sp>
        <p:nvSpPr>
          <p:cNvPr id="1860" name="Google Shape;1860;p43"/>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Results</a:t>
            </a:r>
            <a:endParaRPr/>
          </a:p>
        </p:txBody>
      </p:sp>
      <p:pic>
        <p:nvPicPr>
          <p:cNvPr id="1861" name="Google Shape;1861;p43"/>
          <p:cNvPicPr preferRelativeResize="0"/>
          <p:nvPr/>
        </p:nvPicPr>
        <p:blipFill>
          <a:blip r:embed="rId3">
            <a:alphaModFix/>
          </a:blip>
          <a:stretch>
            <a:fillRect/>
          </a:stretch>
        </p:blipFill>
        <p:spPr>
          <a:xfrm>
            <a:off x="1243725" y="1149825"/>
            <a:ext cx="3474400" cy="3704850"/>
          </a:xfrm>
          <a:prstGeom prst="rect">
            <a:avLst/>
          </a:prstGeom>
          <a:noFill/>
          <a:ln>
            <a:noFill/>
          </a:ln>
        </p:spPr>
      </p:pic>
      <p:pic>
        <p:nvPicPr>
          <p:cNvPr id="1862" name="Google Shape;1862;p43"/>
          <p:cNvPicPr preferRelativeResize="0"/>
          <p:nvPr/>
        </p:nvPicPr>
        <p:blipFill>
          <a:blip r:embed="rId4">
            <a:alphaModFix/>
          </a:blip>
          <a:stretch>
            <a:fillRect/>
          </a:stretch>
        </p:blipFill>
        <p:spPr>
          <a:xfrm>
            <a:off x="5455075" y="1019513"/>
            <a:ext cx="2821732" cy="39654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6"/>
        <p:cNvGrpSpPr/>
        <p:nvPr/>
      </p:nvGrpSpPr>
      <p:grpSpPr>
        <a:xfrm>
          <a:off x="0" y="0"/>
          <a:ext cx="0" cy="0"/>
          <a:chOff x="0" y="0"/>
          <a:chExt cx="0" cy="0"/>
        </a:xfrm>
      </p:grpSpPr>
      <p:sp>
        <p:nvSpPr>
          <p:cNvPr id="1867" name="Google Shape;1867;p44"/>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4"/>
              </a:buClr>
              <a:buSzPts val="1100"/>
              <a:buFont typeface="Arial"/>
              <a:buNone/>
            </a:pPr>
            <a:r>
              <a:rPr lang="en"/>
              <a:t>Our Results</a:t>
            </a:r>
            <a:endParaRPr/>
          </a:p>
        </p:txBody>
      </p:sp>
      <p:pic>
        <p:nvPicPr>
          <p:cNvPr id="1868" name="Google Shape;1868;p44"/>
          <p:cNvPicPr preferRelativeResize="0"/>
          <p:nvPr/>
        </p:nvPicPr>
        <p:blipFill>
          <a:blip r:embed="rId3">
            <a:alphaModFix/>
          </a:blip>
          <a:stretch>
            <a:fillRect/>
          </a:stretch>
        </p:blipFill>
        <p:spPr>
          <a:xfrm>
            <a:off x="1384125" y="956750"/>
            <a:ext cx="2702004" cy="3965476"/>
          </a:xfrm>
          <a:prstGeom prst="rect">
            <a:avLst/>
          </a:prstGeom>
          <a:noFill/>
          <a:ln>
            <a:noFill/>
          </a:ln>
        </p:spPr>
      </p:pic>
      <p:pic>
        <p:nvPicPr>
          <p:cNvPr id="1869" name="Google Shape;1869;p44"/>
          <p:cNvPicPr preferRelativeResize="0"/>
          <p:nvPr/>
        </p:nvPicPr>
        <p:blipFill>
          <a:blip r:embed="rId4">
            <a:alphaModFix/>
          </a:blip>
          <a:stretch>
            <a:fillRect/>
          </a:stretch>
        </p:blipFill>
        <p:spPr>
          <a:xfrm>
            <a:off x="4802204" y="991625"/>
            <a:ext cx="3733800" cy="3895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3"/>
        <p:cNvGrpSpPr/>
        <p:nvPr/>
      </p:nvGrpSpPr>
      <p:grpSpPr>
        <a:xfrm>
          <a:off x="0" y="0"/>
          <a:ext cx="0" cy="0"/>
          <a:chOff x="0" y="0"/>
          <a:chExt cx="0" cy="0"/>
        </a:xfrm>
      </p:grpSpPr>
      <p:sp>
        <p:nvSpPr>
          <p:cNvPr id="1874" name="Google Shape;1874;p45"/>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4"/>
              </a:buClr>
              <a:buSzPts val="1100"/>
              <a:buFont typeface="Arial"/>
              <a:buNone/>
            </a:pPr>
            <a:r>
              <a:rPr lang="en"/>
              <a:t>Our Results</a:t>
            </a:r>
            <a:endParaRPr/>
          </a:p>
        </p:txBody>
      </p:sp>
      <p:pic>
        <p:nvPicPr>
          <p:cNvPr id="1875" name="Google Shape;1875;p45"/>
          <p:cNvPicPr preferRelativeResize="0"/>
          <p:nvPr/>
        </p:nvPicPr>
        <p:blipFill>
          <a:blip r:embed="rId3">
            <a:alphaModFix/>
          </a:blip>
          <a:stretch>
            <a:fillRect/>
          </a:stretch>
        </p:blipFill>
        <p:spPr>
          <a:xfrm>
            <a:off x="1174913" y="1001125"/>
            <a:ext cx="3328621" cy="3965474"/>
          </a:xfrm>
          <a:prstGeom prst="rect">
            <a:avLst/>
          </a:prstGeom>
          <a:noFill/>
          <a:ln>
            <a:noFill/>
          </a:ln>
        </p:spPr>
      </p:pic>
      <p:pic>
        <p:nvPicPr>
          <p:cNvPr id="1876" name="Google Shape;1876;p45"/>
          <p:cNvPicPr preferRelativeResize="0"/>
          <p:nvPr/>
        </p:nvPicPr>
        <p:blipFill>
          <a:blip r:embed="rId4">
            <a:alphaModFix/>
          </a:blip>
          <a:stretch>
            <a:fillRect/>
          </a:stretch>
        </p:blipFill>
        <p:spPr>
          <a:xfrm>
            <a:off x="5428383" y="1001125"/>
            <a:ext cx="2406150" cy="39654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0"/>
        <p:cNvGrpSpPr/>
        <p:nvPr/>
      </p:nvGrpSpPr>
      <p:grpSpPr>
        <a:xfrm>
          <a:off x="0" y="0"/>
          <a:ext cx="0" cy="0"/>
          <a:chOff x="0" y="0"/>
          <a:chExt cx="0" cy="0"/>
        </a:xfrm>
      </p:grpSpPr>
      <p:sp>
        <p:nvSpPr>
          <p:cNvPr id="1881" name="Google Shape;1881;p46"/>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Results</a:t>
            </a:r>
            <a:endParaRPr/>
          </a:p>
        </p:txBody>
      </p:sp>
      <p:pic>
        <p:nvPicPr>
          <p:cNvPr id="1882" name="Google Shape;1882;p46"/>
          <p:cNvPicPr preferRelativeResize="0"/>
          <p:nvPr/>
        </p:nvPicPr>
        <p:blipFill>
          <a:blip r:embed="rId3">
            <a:alphaModFix/>
          </a:blip>
          <a:stretch>
            <a:fillRect/>
          </a:stretch>
        </p:blipFill>
        <p:spPr>
          <a:xfrm>
            <a:off x="1342375" y="983875"/>
            <a:ext cx="2387685" cy="3965476"/>
          </a:xfrm>
          <a:prstGeom prst="rect">
            <a:avLst/>
          </a:prstGeom>
          <a:noFill/>
          <a:ln>
            <a:noFill/>
          </a:ln>
        </p:spPr>
      </p:pic>
      <p:pic>
        <p:nvPicPr>
          <p:cNvPr id="1883" name="Google Shape;1883;p46"/>
          <p:cNvPicPr preferRelativeResize="0"/>
          <p:nvPr/>
        </p:nvPicPr>
        <p:blipFill>
          <a:blip r:embed="rId4">
            <a:alphaModFix/>
          </a:blip>
          <a:stretch>
            <a:fillRect/>
          </a:stretch>
        </p:blipFill>
        <p:spPr>
          <a:xfrm>
            <a:off x="5427335" y="983875"/>
            <a:ext cx="2040077" cy="3965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7"/>
        <p:cNvGrpSpPr/>
        <p:nvPr/>
      </p:nvGrpSpPr>
      <p:grpSpPr>
        <a:xfrm>
          <a:off x="0" y="0"/>
          <a:ext cx="0" cy="0"/>
          <a:chOff x="0" y="0"/>
          <a:chExt cx="0" cy="0"/>
        </a:xfrm>
      </p:grpSpPr>
      <p:sp>
        <p:nvSpPr>
          <p:cNvPr id="1888" name="Google Shape;1888;p47"/>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Results</a:t>
            </a:r>
            <a:endParaRPr/>
          </a:p>
        </p:txBody>
      </p:sp>
      <p:pic>
        <p:nvPicPr>
          <p:cNvPr id="1889" name="Google Shape;1889;p47"/>
          <p:cNvPicPr preferRelativeResize="0"/>
          <p:nvPr/>
        </p:nvPicPr>
        <p:blipFill>
          <a:blip r:embed="rId3">
            <a:alphaModFix/>
          </a:blip>
          <a:stretch>
            <a:fillRect/>
          </a:stretch>
        </p:blipFill>
        <p:spPr>
          <a:xfrm>
            <a:off x="1467625" y="1004750"/>
            <a:ext cx="2292920" cy="3965474"/>
          </a:xfrm>
          <a:prstGeom prst="rect">
            <a:avLst/>
          </a:prstGeom>
          <a:noFill/>
          <a:ln>
            <a:noFill/>
          </a:ln>
        </p:spPr>
      </p:pic>
      <p:pic>
        <p:nvPicPr>
          <p:cNvPr id="1890" name="Google Shape;1890;p47"/>
          <p:cNvPicPr preferRelativeResize="0"/>
          <p:nvPr/>
        </p:nvPicPr>
        <p:blipFill>
          <a:blip r:embed="rId4">
            <a:alphaModFix/>
          </a:blip>
          <a:stretch>
            <a:fillRect/>
          </a:stretch>
        </p:blipFill>
        <p:spPr>
          <a:xfrm>
            <a:off x="4497495" y="1004750"/>
            <a:ext cx="3211476" cy="3965475"/>
          </a:xfrm>
          <a:prstGeom prst="rect">
            <a:avLst/>
          </a:prstGeom>
          <a:noFill/>
          <a:ln>
            <a:no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7"/>
        <p:cNvGrpSpPr/>
        <p:nvPr/>
      </p:nvGrpSpPr>
      <p:grpSpPr>
        <a:xfrm>
          <a:off x="0" y="0"/>
          <a:ext cx="0" cy="0"/>
          <a:chOff x="0" y="0"/>
          <a:chExt cx="0" cy="0"/>
        </a:xfrm>
      </p:grpSpPr>
      <p:sp>
        <p:nvSpPr>
          <p:cNvPr id="1888" name="Google Shape;1888;p47"/>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a:t>
            </a:r>
            <a:r>
              <a:rPr lang="en" dirty="0" smtClean="0"/>
              <a:t>Demo</a:t>
            </a:r>
            <a:endParaRPr dirty="0"/>
          </a:p>
        </p:txBody>
      </p:sp>
      <p:sp>
        <p:nvSpPr>
          <p:cNvPr id="2" name="Text Placeholder 1"/>
          <p:cNvSpPr>
            <a:spLocks noGrp="1"/>
          </p:cNvSpPr>
          <p:nvPr>
            <p:ph type="body" idx="1"/>
          </p:nvPr>
        </p:nvSpPr>
        <p:spPr/>
        <p:txBody>
          <a:bodyPr/>
          <a:lstStyle/>
          <a:p>
            <a:endParaRPr lang="en-MY" dirty="0"/>
          </a:p>
        </p:txBody>
      </p:sp>
      <p:pic>
        <p:nvPicPr>
          <p:cNvPr id="3" name="Gen 3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07194" y="168771"/>
            <a:ext cx="8436769" cy="4745682"/>
          </a:xfrm>
          <a:prstGeom prst="rect">
            <a:avLst/>
          </a:prstGeom>
        </p:spPr>
      </p:pic>
    </p:spTree>
    <p:extLst>
      <p:ext uri="{BB962C8B-B14F-4D97-AF65-F5344CB8AC3E}">
        <p14:creationId xmlns:p14="http://schemas.microsoft.com/office/powerpoint/2010/main" val="15205866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87"/>
        <p:cNvGrpSpPr/>
        <p:nvPr/>
      </p:nvGrpSpPr>
      <p:grpSpPr>
        <a:xfrm>
          <a:off x="0" y="0"/>
          <a:ext cx="0" cy="0"/>
          <a:chOff x="0" y="0"/>
          <a:chExt cx="0" cy="0"/>
        </a:xfrm>
      </p:grpSpPr>
      <p:sp>
        <p:nvSpPr>
          <p:cNvPr id="1888" name="Google Shape;1888;p47"/>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a:t>
            </a:r>
            <a:r>
              <a:rPr lang="en" dirty="0" smtClean="0"/>
              <a:t>Demo</a:t>
            </a:r>
            <a:endParaRPr dirty="0"/>
          </a:p>
        </p:txBody>
      </p:sp>
      <p:sp>
        <p:nvSpPr>
          <p:cNvPr id="2" name="Text Placeholder 1"/>
          <p:cNvSpPr>
            <a:spLocks noGrp="1"/>
          </p:cNvSpPr>
          <p:nvPr>
            <p:ph type="body" idx="1"/>
          </p:nvPr>
        </p:nvSpPr>
        <p:spPr/>
        <p:txBody>
          <a:bodyPr/>
          <a:lstStyle/>
          <a:p>
            <a:endParaRPr lang="en-MY" dirty="0"/>
          </a:p>
        </p:txBody>
      </p:sp>
      <p:pic>
        <p:nvPicPr>
          <p:cNvPr id="4" name="Comparis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1962" y="271462"/>
            <a:ext cx="8267700" cy="4650581"/>
          </a:xfrm>
          <a:prstGeom prst="rect">
            <a:avLst/>
          </a:prstGeom>
        </p:spPr>
      </p:pic>
    </p:spTree>
    <p:extLst>
      <p:ext uri="{BB962C8B-B14F-4D97-AF65-F5344CB8AC3E}">
        <p14:creationId xmlns:p14="http://schemas.microsoft.com/office/powerpoint/2010/main" val="42770609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5"/>
        <p:cNvGrpSpPr/>
        <p:nvPr/>
      </p:nvGrpSpPr>
      <p:grpSpPr>
        <a:xfrm>
          <a:off x="0" y="0"/>
          <a:ext cx="0" cy="0"/>
          <a:chOff x="0" y="0"/>
          <a:chExt cx="0" cy="0"/>
        </a:xfrm>
      </p:grpSpPr>
      <p:sp>
        <p:nvSpPr>
          <p:cNvPr id="966" name="Google Shape;966;p32"/>
          <p:cNvSpPr txBox="1">
            <a:spLocks noGrp="1"/>
          </p:cNvSpPr>
          <p:nvPr>
            <p:ph type="title" idx="15"/>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u="sng">
              <a:solidFill>
                <a:schemeClr val="accent1"/>
              </a:solidFill>
            </a:endParaRPr>
          </a:p>
        </p:txBody>
      </p:sp>
      <p:sp>
        <p:nvSpPr>
          <p:cNvPr id="967" name="Google Shape;967;p32"/>
          <p:cNvSpPr txBox="1">
            <a:spLocks noGrp="1"/>
          </p:cNvSpPr>
          <p:nvPr>
            <p:ph type="subTitle" idx="6"/>
          </p:nvPr>
        </p:nvSpPr>
        <p:spPr>
          <a:xfrm>
            <a:off x="827494" y="2029050"/>
            <a:ext cx="2328300" cy="3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PROBLEM DEFINITION</a:t>
            </a:r>
            <a:endParaRPr/>
          </a:p>
        </p:txBody>
      </p:sp>
      <p:sp>
        <p:nvSpPr>
          <p:cNvPr id="968" name="Google Shape;968;p32"/>
          <p:cNvSpPr txBox="1">
            <a:spLocks noGrp="1"/>
          </p:cNvSpPr>
          <p:nvPr>
            <p:ph type="subTitle" idx="7"/>
          </p:nvPr>
        </p:nvSpPr>
        <p:spPr>
          <a:xfrm>
            <a:off x="3407856" y="2031775"/>
            <a:ext cx="2328300" cy="3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RELATED WORK</a:t>
            </a:r>
            <a:endParaRPr/>
          </a:p>
        </p:txBody>
      </p:sp>
      <p:sp>
        <p:nvSpPr>
          <p:cNvPr id="969" name="Google Shape;969;p32"/>
          <p:cNvSpPr txBox="1">
            <a:spLocks noGrp="1"/>
          </p:cNvSpPr>
          <p:nvPr>
            <p:ph type="subTitle" idx="8"/>
          </p:nvPr>
        </p:nvSpPr>
        <p:spPr>
          <a:xfrm>
            <a:off x="680769" y="3694800"/>
            <a:ext cx="2328300" cy="39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PROPOSED APPROACH</a:t>
            </a:r>
            <a:endParaRPr/>
          </a:p>
        </p:txBody>
      </p:sp>
      <p:sp>
        <p:nvSpPr>
          <p:cNvPr id="970" name="Google Shape;970;p32"/>
          <p:cNvSpPr txBox="1">
            <a:spLocks noGrp="1"/>
          </p:cNvSpPr>
          <p:nvPr>
            <p:ph type="title"/>
          </p:nvPr>
        </p:nvSpPr>
        <p:spPr>
          <a:xfrm>
            <a:off x="509044" y="1380350"/>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71" name="Google Shape;971;p32"/>
          <p:cNvSpPr txBox="1">
            <a:spLocks noGrp="1"/>
          </p:cNvSpPr>
          <p:nvPr>
            <p:ph type="title" idx="3"/>
          </p:nvPr>
        </p:nvSpPr>
        <p:spPr>
          <a:xfrm>
            <a:off x="3089406" y="1380350"/>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72" name="Google Shape;972;p32"/>
          <p:cNvSpPr txBox="1">
            <a:spLocks noGrp="1"/>
          </p:cNvSpPr>
          <p:nvPr>
            <p:ph type="title" idx="4"/>
          </p:nvPr>
        </p:nvSpPr>
        <p:spPr>
          <a:xfrm>
            <a:off x="5736144" y="1345837"/>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973" name="Google Shape;973;p32"/>
          <p:cNvSpPr txBox="1">
            <a:spLocks noGrp="1"/>
          </p:cNvSpPr>
          <p:nvPr>
            <p:ph type="title" idx="5"/>
          </p:nvPr>
        </p:nvSpPr>
        <p:spPr>
          <a:xfrm>
            <a:off x="509044" y="3175400"/>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74" name="Google Shape;974;p32"/>
          <p:cNvSpPr txBox="1">
            <a:spLocks noGrp="1"/>
          </p:cNvSpPr>
          <p:nvPr>
            <p:ph type="subTitle" idx="14"/>
          </p:nvPr>
        </p:nvSpPr>
        <p:spPr>
          <a:xfrm>
            <a:off x="6054600" y="1868450"/>
            <a:ext cx="2328300" cy="8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ENVIRONMENT &amp; SIMULATION</a:t>
            </a:r>
            <a:endParaRPr/>
          </a:p>
        </p:txBody>
      </p:sp>
      <p:sp>
        <p:nvSpPr>
          <p:cNvPr id="975" name="Google Shape;975;p32"/>
          <p:cNvSpPr txBox="1">
            <a:spLocks noGrp="1"/>
          </p:cNvSpPr>
          <p:nvPr>
            <p:ph type="subTitle" idx="8"/>
          </p:nvPr>
        </p:nvSpPr>
        <p:spPr>
          <a:xfrm>
            <a:off x="3261094" y="3694800"/>
            <a:ext cx="2328300" cy="39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POSSIBLE EXPERIMENTS</a:t>
            </a:r>
            <a:endParaRPr/>
          </a:p>
        </p:txBody>
      </p:sp>
      <p:sp>
        <p:nvSpPr>
          <p:cNvPr id="976" name="Google Shape;976;p32"/>
          <p:cNvSpPr txBox="1">
            <a:spLocks noGrp="1"/>
          </p:cNvSpPr>
          <p:nvPr>
            <p:ph type="title" idx="5"/>
          </p:nvPr>
        </p:nvSpPr>
        <p:spPr>
          <a:xfrm>
            <a:off x="3089369" y="3175400"/>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977" name="Google Shape;977;p32"/>
          <p:cNvSpPr txBox="1">
            <a:spLocks noGrp="1"/>
          </p:cNvSpPr>
          <p:nvPr>
            <p:ph type="subTitle" idx="8"/>
          </p:nvPr>
        </p:nvSpPr>
        <p:spPr>
          <a:xfrm>
            <a:off x="5907869" y="3694800"/>
            <a:ext cx="2328300" cy="39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INITIAL RESULTS</a:t>
            </a:r>
            <a:endParaRPr/>
          </a:p>
        </p:txBody>
      </p:sp>
      <p:sp>
        <p:nvSpPr>
          <p:cNvPr id="978" name="Google Shape;978;p32"/>
          <p:cNvSpPr txBox="1">
            <a:spLocks noGrp="1"/>
          </p:cNvSpPr>
          <p:nvPr>
            <p:ph type="title" idx="5"/>
          </p:nvPr>
        </p:nvSpPr>
        <p:spPr>
          <a:xfrm>
            <a:off x="5736144" y="3175400"/>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24000">
              <a:schemeClr val="dk2"/>
            </a:gs>
            <a:gs pos="56000">
              <a:schemeClr val="dk2"/>
            </a:gs>
            <a:gs pos="100000">
              <a:srgbClr val="141C21"/>
            </a:gs>
          </a:gsLst>
          <a:lin ang="5400700" scaled="0"/>
        </a:gradFill>
        <a:effectLst/>
      </p:bgPr>
    </p:bg>
    <p:spTree>
      <p:nvGrpSpPr>
        <p:cNvPr id="1" name="Shape 1894"/>
        <p:cNvGrpSpPr/>
        <p:nvPr/>
      </p:nvGrpSpPr>
      <p:grpSpPr>
        <a:xfrm>
          <a:off x="0" y="0"/>
          <a:ext cx="0" cy="0"/>
          <a:chOff x="0" y="0"/>
          <a:chExt cx="0" cy="0"/>
        </a:xfrm>
      </p:grpSpPr>
      <p:sp>
        <p:nvSpPr>
          <p:cNvPr id="1895" name="Google Shape;1895;p48"/>
          <p:cNvSpPr txBox="1">
            <a:spLocks noGrp="1"/>
          </p:cNvSpPr>
          <p:nvPr>
            <p:ph type="title"/>
          </p:nvPr>
        </p:nvSpPr>
        <p:spPr>
          <a:xfrm>
            <a:off x="2001175" y="2070750"/>
            <a:ext cx="4755900" cy="10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900"/>
              <a:t>THANKS</a:t>
            </a:r>
            <a:r>
              <a:rPr lang="en"/>
              <a:t> </a:t>
            </a:r>
            <a:endParaRPr u="sng"/>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33"/>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Definition</a:t>
            </a:r>
            <a:endParaRPr/>
          </a:p>
        </p:txBody>
      </p:sp>
      <p:sp>
        <p:nvSpPr>
          <p:cNvPr id="984" name="Google Shape;984;p33"/>
          <p:cNvSpPr txBox="1">
            <a:spLocks noGrp="1"/>
          </p:cNvSpPr>
          <p:nvPr>
            <p:ph type="body" idx="1"/>
          </p:nvPr>
        </p:nvSpPr>
        <p:spPr>
          <a:xfrm>
            <a:off x="717450" y="1151225"/>
            <a:ext cx="7709100" cy="3785400"/>
          </a:xfrm>
          <a:prstGeom prst="rect">
            <a:avLst/>
          </a:prstGeom>
        </p:spPr>
        <p:txBody>
          <a:bodyPr spcFirstLastPara="1" wrap="square" lIns="91425" tIns="91425" rIns="91425" bIns="91425" anchor="ctr" anchorCtr="0">
            <a:noAutofit/>
          </a:bodyPr>
          <a:lstStyle/>
          <a:p>
            <a:pPr marL="457200" lvl="0" indent="-330200" algn="just" rtl="0">
              <a:spcBef>
                <a:spcPts val="1000"/>
              </a:spcBef>
              <a:spcAft>
                <a:spcPts val="0"/>
              </a:spcAft>
              <a:buSzPts val="1600"/>
              <a:buAutoNum type="arabicPeriod"/>
            </a:pPr>
            <a:r>
              <a:rPr lang="en" sz="1600"/>
              <a:t>Simple strategies may keep the snake alive, however, without it making efficient decisions to move toward the apples, it would not be able to perform well.</a:t>
            </a:r>
            <a:endParaRPr sz="1600"/>
          </a:p>
          <a:p>
            <a:pPr marL="457200" lvl="0" indent="0" algn="just" rtl="0">
              <a:spcBef>
                <a:spcPts val="1000"/>
              </a:spcBef>
              <a:spcAft>
                <a:spcPts val="0"/>
              </a:spcAft>
              <a:buNone/>
            </a:pPr>
            <a:endParaRPr sz="1600"/>
          </a:p>
          <a:p>
            <a:pPr marL="457200" lvl="0" indent="-330200" algn="just" rtl="0">
              <a:spcBef>
                <a:spcPts val="1000"/>
              </a:spcBef>
              <a:spcAft>
                <a:spcPts val="0"/>
              </a:spcAft>
              <a:buSzPts val="1600"/>
              <a:buAutoNum type="arabicPeriod"/>
            </a:pPr>
            <a:r>
              <a:rPr lang="en" sz="1600"/>
              <a:t>The application of genetic algorithm and neural network in developing a controller with artificial intelligence.  </a:t>
            </a:r>
            <a:endParaRPr sz="1600"/>
          </a:p>
          <a:p>
            <a:pPr marL="914400" lvl="1" indent="-330200" algn="just" rtl="0">
              <a:spcBef>
                <a:spcPts val="1000"/>
              </a:spcBef>
              <a:spcAft>
                <a:spcPts val="0"/>
              </a:spcAft>
              <a:buSzPts val="1600"/>
              <a:buAutoNum type="alphaLcPeriod"/>
            </a:pPr>
            <a:r>
              <a:rPr lang="en"/>
              <a:t>Both of the algorithms are effective for AI gaming</a:t>
            </a:r>
            <a:endParaRPr/>
          </a:p>
          <a:p>
            <a:pPr marL="914400" lvl="0" indent="0" algn="just" rtl="0">
              <a:spcBef>
                <a:spcPts val="1600"/>
              </a:spcBef>
              <a:spcAft>
                <a:spcPts val="0"/>
              </a:spcAft>
              <a:buNone/>
            </a:pPr>
            <a:endParaRPr/>
          </a:p>
          <a:p>
            <a:pPr marL="457200" lvl="0" indent="-330200" algn="just" rtl="0">
              <a:spcBef>
                <a:spcPts val="1000"/>
              </a:spcBef>
              <a:spcAft>
                <a:spcPts val="0"/>
              </a:spcAft>
              <a:buSzPts val="1600"/>
              <a:buAutoNum type="arabicPeriod"/>
            </a:pPr>
            <a:r>
              <a:rPr lang="en" sz="1600"/>
              <a:t>The achievement of highest score possible for game by AI gaming techniques.</a:t>
            </a:r>
            <a:endParaRPr sz="1600"/>
          </a:p>
          <a:p>
            <a:pPr marL="914400" lvl="1" indent="-330200" algn="just" rtl="0">
              <a:spcBef>
                <a:spcPts val="1000"/>
              </a:spcBef>
              <a:spcAft>
                <a:spcPts val="1600"/>
              </a:spcAft>
              <a:buSzPts val="1600"/>
              <a:buAutoNum type="alphaLcPeriod"/>
            </a:pPr>
            <a:r>
              <a:rPr lang="en"/>
              <a:t>E.g. In this game, it is to achieve as high score as possible while keeping the snake alive.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8"/>
        <p:cNvGrpSpPr/>
        <p:nvPr/>
      </p:nvGrpSpPr>
      <p:grpSpPr>
        <a:xfrm>
          <a:off x="0" y="0"/>
          <a:ext cx="0" cy="0"/>
          <a:chOff x="0" y="0"/>
          <a:chExt cx="0" cy="0"/>
        </a:xfrm>
      </p:grpSpPr>
      <p:sp>
        <p:nvSpPr>
          <p:cNvPr id="989" name="Google Shape;989;p34"/>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Related Work</a:t>
            </a:r>
            <a:endParaRPr/>
          </a:p>
        </p:txBody>
      </p:sp>
      <p:sp>
        <p:nvSpPr>
          <p:cNvPr id="990" name="Google Shape;990;p34"/>
          <p:cNvSpPr txBox="1">
            <a:spLocks noGrp="1"/>
          </p:cNvSpPr>
          <p:nvPr>
            <p:ph type="body" idx="1"/>
          </p:nvPr>
        </p:nvSpPr>
        <p:spPr>
          <a:xfrm>
            <a:off x="717425" y="1203750"/>
            <a:ext cx="7709100" cy="3399900"/>
          </a:xfrm>
          <a:prstGeom prst="rect">
            <a:avLst/>
          </a:prstGeom>
        </p:spPr>
        <p:txBody>
          <a:bodyPr spcFirstLastPara="1" wrap="square" lIns="91425" tIns="91425" rIns="91425" bIns="91425" anchor="ctr" anchorCtr="0">
            <a:noAutofit/>
          </a:bodyPr>
          <a:lstStyle/>
          <a:p>
            <a:pPr marL="457200" lvl="0" indent="-323850" algn="l" rtl="0">
              <a:spcBef>
                <a:spcPts val="1000"/>
              </a:spcBef>
              <a:spcAft>
                <a:spcPts val="0"/>
              </a:spcAft>
              <a:buSzPts val="1500"/>
              <a:buChar char="●"/>
            </a:pPr>
            <a:r>
              <a:rPr lang="en" sz="1600"/>
              <a:t>Best First Search (Sharma </a:t>
            </a:r>
            <a:r>
              <a:rPr lang="en" sz="1600">
                <a:solidFill>
                  <a:schemeClr val="lt1"/>
                </a:solidFill>
              </a:rPr>
              <a:t>et al., 2019</a:t>
            </a:r>
            <a:r>
              <a:rPr lang="en" sz="1600"/>
              <a:t>)</a:t>
            </a:r>
            <a:endParaRPr sz="1600"/>
          </a:p>
          <a:p>
            <a:pPr marL="457200" lvl="0" indent="0" algn="l" rtl="0">
              <a:spcBef>
                <a:spcPts val="1000"/>
              </a:spcBef>
              <a:spcAft>
                <a:spcPts val="0"/>
              </a:spcAft>
              <a:buClr>
                <a:schemeClr val="accent4"/>
              </a:buClr>
              <a:buSzPts val="1100"/>
              <a:buFont typeface="Arial"/>
              <a:buNone/>
            </a:pPr>
            <a:r>
              <a:rPr lang="en" sz="1600"/>
              <a:t>This Greedy Best-First Search algorithm has a one-move horizon and only considers moving the snake to the position on the board that appears to be closest to the goal, i.e. apple. They use Manhattan distance to define how close the snake head is to the apple.</a:t>
            </a:r>
            <a:endParaRPr sz="1600"/>
          </a:p>
          <a:p>
            <a:pPr marL="457200" lvl="0" indent="0" algn="l" rtl="0">
              <a:spcBef>
                <a:spcPts val="1000"/>
              </a:spcBef>
              <a:spcAft>
                <a:spcPts val="0"/>
              </a:spcAft>
              <a:buClr>
                <a:schemeClr val="accent4"/>
              </a:buClr>
              <a:buSzPts val="1100"/>
              <a:buFont typeface="Arial"/>
              <a:buNone/>
            </a:pPr>
            <a:r>
              <a:rPr lang="en" sz="1600"/>
              <a:t>This method has almost guaranteed that the snake will be able to eat in an optimal (shortest) way at least the first four apples. However, the one-step horizon also makes it easy to get stuck on local minima and plateaus.</a:t>
            </a:r>
            <a:endParaRPr sz="1600"/>
          </a:p>
          <a:p>
            <a:pPr marL="0" lvl="0" indent="0" algn="l" rtl="0">
              <a:spcBef>
                <a:spcPts val="1000"/>
              </a:spcBef>
              <a:spcAft>
                <a:spcPts val="0"/>
              </a:spcAft>
              <a:buNone/>
            </a:pPr>
            <a:endParaRPr sz="1600"/>
          </a:p>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995" name="Google Shape;995;p35"/>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Related Work</a:t>
            </a:r>
            <a:endParaRPr/>
          </a:p>
        </p:txBody>
      </p:sp>
      <p:sp>
        <p:nvSpPr>
          <p:cNvPr id="996" name="Google Shape;996;p35"/>
          <p:cNvSpPr txBox="1">
            <a:spLocks noGrp="1"/>
          </p:cNvSpPr>
          <p:nvPr>
            <p:ph type="body" idx="1"/>
          </p:nvPr>
        </p:nvSpPr>
        <p:spPr>
          <a:xfrm>
            <a:off x="717425" y="1203750"/>
            <a:ext cx="7709100" cy="370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sz="1600"/>
          </a:p>
          <a:p>
            <a:pPr marL="457200" lvl="0" indent="-323850" algn="l" rtl="0">
              <a:spcBef>
                <a:spcPts val="0"/>
              </a:spcBef>
              <a:spcAft>
                <a:spcPts val="0"/>
              </a:spcAft>
              <a:buSzPts val="1500"/>
              <a:buChar char="●"/>
            </a:pPr>
            <a:r>
              <a:rPr lang="en" sz="1600"/>
              <a:t>A* search </a:t>
            </a:r>
            <a:r>
              <a:rPr lang="en" sz="1600">
                <a:solidFill>
                  <a:schemeClr val="lt1"/>
                </a:solidFill>
              </a:rPr>
              <a:t>(Sharma et al., 2019)</a:t>
            </a:r>
            <a:endParaRPr sz="1600"/>
          </a:p>
          <a:p>
            <a:pPr marL="457200" lvl="0" indent="0" algn="l" rtl="0">
              <a:spcBef>
                <a:spcPts val="1000"/>
              </a:spcBef>
              <a:spcAft>
                <a:spcPts val="0"/>
              </a:spcAft>
              <a:buClr>
                <a:schemeClr val="accent4"/>
              </a:buClr>
              <a:buSzPts val="1100"/>
              <a:buFont typeface="Arial"/>
              <a:buNone/>
            </a:pPr>
            <a:r>
              <a:rPr lang="en" sz="1600"/>
              <a:t>A* incorporates a heuristic in a multiple move horizon. Before taking action, it considers not only where the goal is and how far it is, but also the current state it has searched so far.</a:t>
            </a:r>
            <a:endParaRPr sz="1600"/>
          </a:p>
          <a:p>
            <a:pPr marL="457200" lvl="0" indent="0" algn="l" rtl="0">
              <a:spcBef>
                <a:spcPts val="1000"/>
              </a:spcBef>
              <a:spcAft>
                <a:spcPts val="0"/>
              </a:spcAft>
              <a:buClr>
                <a:schemeClr val="accent4"/>
              </a:buClr>
              <a:buSzPts val="1100"/>
              <a:buFont typeface="Arial"/>
              <a:buNone/>
            </a:pPr>
            <a:r>
              <a:rPr lang="en" sz="1600"/>
              <a:t>This A∗ algorithm uses the Manhattan distance from the head to the apple as a heuristic and the number of steps as the “cost so far”. Each iteration of the algorithm lasts until a path is found that leads the snake to eat an apple. It improves the Best First Search algorithm by finding a full path to the apple and not stopping at the first move, this has the advantage of not getting stuck at a dead end on the way to the apple. </a:t>
            </a:r>
            <a:endParaRPr sz="1600"/>
          </a:p>
          <a:p>
            <a:pPr marL="457200" lvl="0" indent="0" algn="l" rtl="0">
              <a:spcBef>
                <a:spcPts val="1000"/>
              </a:spcBef>
              <a:spcAft>
                <a:spcPts val="0"/>
              </a:spcAft>
              <a:buClr>
                <a:schemeClr val="accent4"/>
              </a:buClr>
              <a:buSzPts val="1100"/>
              <a:buFont typeface="Arial"/>
              <a:buNone/>
            </a:pPr>
            <a:r>
              <a:rPr lang="en" sz="1600"/>
              <a:t>The algorithm is guaranteed to find an optimal path to the apple if one exists, only when there is no memory or time restrictions.</a:t>
            </a:r>
            <a:endParaRPr sz="1600"/>
          </a:p>
          <a:p>
            <a:pPr marL="457200" lvl="0" indent="0" algn="l" rtl="0">
              <a:spcBef>
                <a:spcPts val="1000"/>
              </a:spcBef>
              <a:spcAft>
                <a:spcPts val="10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0"/>
        <p:cNvGrpSpPr/>
        <p:nvPr/>
      </p:nvGrpSpPr>
      <p:grpSpPr>
        <a:xfrm>
          <a:off x="0" y="0"/>
          <a:ext cx="0" cy="0"/>
          <a:chOff x="0" y="0"/>
          <a:chExt cx="0" cy="0"/>
        </a:xfrm>
      </p:grpSpPr>
      <p:sp>
        <p:nvSpPr>
          <p:cNvPr id="1001" name="Google Shape;1001;p36"/>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4"/>
              </a:buClr>
              <a:buSzPts val="1100"/>
              <a:buFont typeface="Arial"/>
              <a:buNone/>
            </a:pPr>
            <a:r>
              <a:rPr lang="en"/>
              <a:t>Related Work</a:t>
            </a:r>
            <a:endParaRPr/>
          </a:p>
        </p:txBody>
      </p:sp>
      <p:sp>
        <p:nvSpPr>
          <p:cNvPr id="1002" name="Google Shape;1002;p36"/>
          <p:cNvSpPr txBox="1">
            <a:spLocks noGrp="1"/>
          </p:cNvSpPr>
          <p:nvPr>
            <p:ph type="body" idx="1"/>
          </p:nvPr>
        </p:nvSpPr>
        <p:spPr>
          <a:xfrm>
            <a:off x="717425" y="1203750"/>
            <a:ext cx="7709100" cy="3399900"/>
          </a:xfrm>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SzPts val="1600"/>
              <a:buChar char="●"/>
            </a:pPr>
            <a:r>
              <a:rPr lang="en" sz="1600"/>
              <a:t>Reinforcement Learning (Deep Q-Learning) (Almalki and Wocjan, 2019)</a:t>
            </a:r>
            <a:endParaRPr sz="1600"/>
          </a:p>
          <a:p>
            <a:pPr marL="457200" lvl="0" indent="0" algn="l" rtl="0">
              <a:spcBef>
                <a:spcPts val="0"/>
              </a:spcBef>
              <a:spcAft>
                <a:spcPts val="0"/>
              </a:spcAft>
              <a:buNone/>
            </a:pPr>
            <a:endParaRPr sz="1600"/>
          </a:p>
          <a:p>
            <a:pPr marL="457200" lvl="0" indent="0" algn="l" rtl="0">
              <a:spcBef>
                <a:spcPts val="0"/>
              </a:spcBef>
              <a:spcAft>
                <a:spcPts val="0"/>
              </a:spcAft>
              <a:buNone/>
            </a:pPr>
            <a:r>
              <a:rPr lang="en" sz="1600"/>
              <a:t>The Deep Reinforcement Learning model enables the autonomous agent to play the Snake Game. In Reinforcement Learning, there are two main components: the environment(game) and the agent(snake). Every time the agent performs an action, the environment gives a reward to the agent, which can be positive or negative depending on how good the action was from that specific state. The goal of the agent is to learn what actions maximize the reward, given every possible state. </a:t>
            </a:r>
            <a:endParaRPr sz="1600"/>
          </a:p>
          <a:p>
            <a:pPr marL="457200" lvl="0" indent="0" algn="l" rtl="0">
              <a:spcBef>
                <a:spcPts val="1000"/>
              </a:spcBef>
              <a:spcAft>
                <a:spcPts val="0"/>
              </a:spcAft>
              <a:buClr>
                <a:schemeClr val="accent4"/>
              </a:buClr>
              <a:buSzPts val="1100"/>
              <a:buFont typeface="Arial"/>
              <a:buNone/>
            </a:pPr>
            <a:r>
              <a:rPr lang="en" sz="1600">
                <a:solidFill>
                  <a:schemeClr val="lt1"/>
                </a:solidFill>
              </a:rPr>
              <a:t>However, the naive reward mechanism of DQN only produces sparse and delayed rewards that may lead to ineffective learning of correct policies.</a:t>
            </a:r>
            <a:endParaRPr sz="1600">
              <a:solidFill>
                <a:schemeClr val="lt1"/>
              </a:solidFill>
            </a:endParaRPr>
          </a:p>
          <a:p>
            <a:pPr marL="457200" lvl="0" indent="0" algn="l" rtl="0">
              <a:spcBef>
                <a:spcPts val="0"/>
              </a:spcBef>
              <a:spcAft>
                <a:spcPts val="0"/>
              </a:spcAft>
              <a:buNone/>
            </a:pP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6"/>
        <p:cNvGrpSpPr/>
        <p:nvPr/>
      </p:nvGrpSpPr>
      <p:grpSpPr>
        <a:xfrm>
          <a:off x="0" y="0"/>
          <a:ext cx="0" cy="0"/>
          <a:chOff x="0" y="0"/>
          <a:chExt cx="0" cy="0"/>
        </a:xfrm>
      </p:grpSpPr>
      <p:sp>
        <p:nvSpPr>
          <p:cNvPr id="1007" name="Google Shape;1007;p37"/>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Environment &amp; Simulation</a:t>
            </a:r>
            <a:endParaRPr/>
          </a:p>
        </p:txBody>
      </p:sp>
      <p:sp>
        <p:nvSpPr>
          <p:cNvPr id="1008" name="Google Shape;1008;p37"/>
          <p:cNvSpPr txBox="1"/>
          <p:nvPr/>
        </p:nvSpPr>
        <p:spPr>
          <a:xfrm>
            <a:off x="1920650" y="1406700"/>
            <a:ext cx="4971000" cy="57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aven Pro"/>
              <a:ea typeface="Maven Pro"/>
              <a:cs typeface="Maven Pro"/>
              <a:sym typeface="Maven Pro"/>
            </a:endParaRPr>
          </a:p>
        </p:txBody>
      </p:sp>
      <p:sp>
        <p:nvSpPr>
          <p:cNvPr id="1009" name="Google Shape;1009;p37"/>
          <p:cNvSpPr txBox="1"/>
          <p:nvPr/>
        </p:nvSpPr>
        <p:spPr>
          <a:xfrm>
            <a:off x="1415525" y="1054600"/>
            <a:ext cx="6312900" cy="35454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The game environment is a 20x20 map</a:t>
            </a:r>
            <a:endParaRPr sz="1600">
              <a:solidFill>
                <a:schemeClr val="lt1"/>
              </a:solidFill>
              <a:latin typeface="Maven Pro"/>
              <a:ea typeface="Maven Pro"/>
              <a:cs typeface="Maven Pro"/>
              <a:sym typeface="Maven Pro"/>
            </a:endParaRPr>
          </a:p>
          <a:p>
            <a:pPr marL="457200" lvl="0"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There are boundaries with left, right, top and bottom</a:t>
            </a:r>
            <a:endParaRPr sz="1600">
              <a:solidFill>
                <a:schemeClr val="lt1"/>
              </a:solidFill>
              <a:latin typeface="Maven Pro"/>
              <a:ea typeface="Maven Pro"/>
              <a:cs typeface="Maven Pro"/>
              <a:sym typeface="Maven Pro"/>
            </a:endParaRPr>
          </a:p>
          <a:p>
            <a:pPr marL="914400" lvl="1"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The snake has to move up and down from right to the left without touching the boundaries</a:t>
            </a:r>
            <a:endParaRPr sz="1600">
              <a:solidFill>
                <a:schemeClr val="lt1"/>
              </a:solidFill>
              <a:latin typeface="Maven Pro"/>
              <a:ea typeface="Maven Pro"/>
              <a:cs typeface="Maven Pro"/>
              <a:sym typeface="Maven Pro"/>
            </a:endParaRPr>
          </a:p>
          <a:p>
            <a:pPr marL="914400" lvl="1"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When the snake is close to the leftmost boundary, it will go back to rightmost boundary along last row</a:t>
            </a:r>
            <a:endParaRPr sz="1600">
              <a:solidFill>
                <a:schemeClr val="lt1"/>
              </a:solidFill>
              <a:latin typeface="Maven Pro"/>
              <a:ea typeface="Maven Pro"/>
              <a:cs typeface="Maven Pro"/>
              <a:sym typeface="Maven Pro"/>
            </a:endParaRPr>
          </a:p>
          <a:p>
            <a:pPr marL="914400" lvl="1"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The process repeats until it is out of options</a:t>
            </a:r>
            <a:endParaRPr sz="1600">
              <a:solidFill>
                <a:schemeClr val="lt1"/>
              </a:solidFill>
              <a:latin typeface="Maven Pro"/>
              <a:ea typeface="Maven Pro"/>
              <a:cs typeface="Maven Pro"/>
              <a:sym typeface="Maven Pro"/>
            </a:endParaRPr>
          </a:p>
          <a:p>
            <a:pPr marL="457200" lvl="0"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The snake has to avoid hitting its own body or the wall</a:t>
            </a:r>
            <a:endParaRPr sz="1600">
              <a:solidFill>
                <a:schemeClr val="lt1"/>
              </a:solidFill>
              <a:latin typeface="Maven Pro"/>
              <a:ea typeface="Maven Pro"/>
              <a:cs typeface="Maven Pro"/>
              <a:sym typeface="Maven Pro"/>
            </a:endParaRPr>
          </a:p>
          <a:p>
            <a:pPr marL="457200" lvl="0"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The snake has to eat apples </a:t>
            </a:r>
            <a:endParaRPr sz="1600">
              <a:solidFill>
                <a:schemeClr val="lt1"/>
              </a:solidFill>
              <a:latin typeface="Maven Pro"/>
              <a:ea typeface="Maven Pro"/>
              <a:cs typeface="Maven Pro"/>
              <a:sym typeface="Maven Pro"/>
            </a:endParaRPr>
          </a:p>
          <a:p>
            <a:pPr marL="457200" lvl="0" indent="-330200" algn="l" rtl="0">
              <a:spcBef>
                <a:spcPts val="1000"/>
              </a:spcBef>
              <a:spcAft>
                <a:spcPts val="1000"/>
              </a:spcAft>
              <a:buClr>
                <a:schemeClr val="lt1"/>
              </a:buClr>
              <a:buSzPts val="1600"/>
              <a:buFont typeface="Maven Pro"/>
              <a:buChar char="●"/>
            </a:pPr>
            <a:r>
              <a:rPr lang="en" sz="1600">
                <a:solidFill>
                  <a:schemeClr val="lt1"/>
                </a:solidFill>
                <a:latin typeface="Maven Pro"/>
                <a:ea typeface="Maven Pro"/>
                <a:cs typeface="Maven Pro"/>
                <a:sym typeface="Maven Pro"/>
              </a:rPr>
              <a:t>The length of snake increases as it eats</a:t>
            </a:r>
            <a:endParaRPr sz="1600">
              <a:solidFill>
                <a:schemeClr val="lt1"/>
              </a:solidFill>
              <a:latin typeface="Maven Pro"/>
              <a:ea typeface="Maven Pro"/>
              <a:cs typeface="Maven Pro"/>
              <a:sym typeface="Maven Pr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38"/>
          <p:cNvSpPr txBox="1">
            <a:spLocks noGrp="1"/>
          </p:cNvSpPr>
          <p:nvPr>
            <p:ph type="title"/>
          </p:nvPr>
        </p:nvSpPr>
        <p:spPr>
          <a:xfrm>
            <a:off x="717425" y="2066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Simulation</a:t>
            </a:r>
            <a:endParaRPr/>
          </a:p>
        </p:txBody>
      </p:sp>
      <p:sp>
        <p:nvSpPr>
          <p:cNvPr id="1015" name="Google Shape;1015;p38"/>
          <p:cNvSpPr txBox="1">
            <a:spLocks noGrp="1"/>
          </p:cNvSpPr>
          <p:nvPr>
            <p:ph type="body" idx="1"/>
          </p:nvPr>
        </p:nvSpPr>
        <p:spPr>
          <a:xfrm>
            <a:off x="717425" y="1203750"/>
            <a:ext cx="7709100" cy="339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16" name="Google Shape;1016;p38"/>
          <p:cNvPicPr preferRelativeResize="0"/>
          <p:nvPr/>
        </p:nvPicPr>
        <p:blipFill rotWithShape="1">
          <a:blip r:embed="rId3">
            <a:alphaModFix/>
          </a:blip>
          <a:srcRect t="-5174"/>
          <a:stretch/>
        </p:blipFill>
        <p:spPr>
          <a:xfrm>
            <a:off x="222525" y="353612"/>
            <a:ext cx="8698887" cy="4603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p39"/>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Proposed Approach</a:t>
            </a:r>
            <a:endParaRPr/>
          </a:p>
        </p:txBody>
      </p:sp>
      <p:sp>
        <p:nvSpPr>
          <p:cNvPr id="1022" name="Google Shape;1022;p39"/>
          <p:cNvSpPr txBox="1"/>
          <p:nvPr/>
        </p:nvSpPr>
        <p:spPr>
          <a:xfrm>
            <a:off x="790125" y="1268625"/>
            <a:ext cx="7387200" cy="3791700"/>
          </a:xfrm>
          <a:prstGeom prst="rect">
            <a:avLst/>
          </a:prstGeom>
          <a:noFill/>
          <a:ln>
            <a:noFill/>
          </a:ln>
        </p:spPr>
        <p:txBody>
          <a:bodyPr spcFirstLastPara="1" wrap="square" lIns="91425" tIns="91425" rIns="91425" bIns="91425" anchor="t" anchorCtr="0">
            <a:spAutoFit/>
          </a:bodyPr>
          <a:lstStyle/>
          <a:p>
            <a:pPr marL="457200" lvl="0"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Using a neural network &amp; genetic algorithm, each population of snakes will slowly learn how to play the game</a:t>
            </a:r>
            <a:endParaRPr sz="1600">
              <a:solidFill>
                <a:schemeClr val="lt1"/>
              </a:solidFill>
              <a:latin typeface="Maven Pro"/>
              <a:ea typeface="Maven Pro"/>
              <a:cs typeface="Maven Pro"/>
              <a:sym typeface="Maven Pro"/>
            </a:endParaRPr>
          </a:p>
          <a:p>
            <a:pPr marL="457200" lvl="0"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The neural network has:</a:t>
            </a:r>
            <a:endParaRPr sz="1600">
              <a:solidFill>
                <a:schemeClr val="lt1"/>
              </a:solidFill>
              <a:latin typeface="Maven Pro"/>
              <a:ea typeface="Maven Pro"/>
              <a:cs typeface="Maven Pro"/>
              <a:sym typeface="Maven Pro"/>
            </a:endParaRPr>
          </a:p>
          <a:p>
            <a:pPr marL="457200" lvl="0" indent="0" algn="l" rtl="0">
              <a:spcBef>
                <a:spcPts val="1000"/>
              </a:spcBef>
              <a:spcAft>
                <a:spcPts val="0"/>
              </a:spcAft>
              <a:buNone/>
            </a:pPr>
            <a:r>
              <a:rPr lang="en" sz="1600">
                <a:solidFill>
                  <a:schemeClr val="lt1"/>
                </a:solidFill>
                <a:latin typeface="Maven Pro"/>
                <a:ea typeface="Maven Pro"/>
                <a:cs typeface="Maven Pro"/>
                <a:sym typeface="Maven Pro"/>
              </a:rPr>
              <a:t>- 1 input layer: Inputs for the network (Snake's vision)          </a:t>
            </a:r>
            <a:endParaRPr sz="1600">
              <a:solidFill>
                <a:schemeClr val="lt1"/>
              </a:solidFill>
              <a:latin typeface="Maven Pro"/>
              <a:ea typeface="Maven Pro"/>
              <a:cs typeface="Maven Pro"/>
              <a:sym typeface="Maven Pro"/>
            </a:endParaRPr>
          </a:p>
          <a:p>
            <a:pPr marL="457200" lvl="0" indent="0" algn="l" rtl="0">
              <a:spcBef>
                <a:spcPts val="1000"/>
              </a:spcBef>
              <a:spcAft>
                <a:spcPts val="0"/>
              </a:spcAft>
              <a:buNone/>
            </a:pPr>
            <a:r>
              <a:rPr lang="en" sz="1600">
                <a:solidFill>
                  <a:schemeClr val="lt1"/>
                </a:solidFill>
                <a:latin typeface="Maven Pro"/>
                <a:ea typeface="Maven Pro"/>
                <a:cs typeface="Maven Pro"/>
                <a:sym typeface="Maven Pro"/>
              </a:rPr>
              <a:t>- 1 hidden layer: Learning layer</a:t>
            </a:r>
            <a:endParaRPr sz="1600">
              <a:solidFill>
                <a:schemeClr val="lt1"/>
              </a:solidFill>
              <a:latin typeface="Maven Pro"/>
              <a:ea typeface="Maven Pro"/>
              <a:cs typeface="Maven Pro"/>
              <a:sym typeface="Maven Pro"/>
            </a:endParaRPr>
          </a:p>
          <a:p>
            <a:pPr marL="457200" lvl="0" indent="0" algn="l" rtl="0">
              <a:spcBef>
                <a:spcPts val="1000"/>
              </a:spcBef>
              <a:spcAft>
                <a:spcPts val="0"/>
              </a:spcAft>
              <a:buNone/>
            </a:pPr>
            <a:r>
              <a:rPr lang="en" sz="1600">
                <a:solidFill>
                  <a:schemeClr val="lt1"/>
                </a:solidFill>
                <a:latin typeface="Maven Pro"/>
                <a:ea typeface="Maven Pro"/>
                <a:cs typeface="Maven Pro"/>
                <a:sym typeface="Maven Pro"/>
              </a:rPr>
              <a:t>- 1 output layer: Moving direction of snake (Straight, Left, Right)</a:t>
            </a:r>
            <a:endParaRPr sz="1600">
              <a:solidFill>
                <a:schemeClr val="lt1"/>
              </a:solidFill>
              <a:latin typeface="Maven Pro"/>
              <a:ea typeface="Maven Pro"/>
              <a:cs typeface="Maven Pro"/>
              <a:sym typeface="Maven Pro"/>
            </a:endParaRPr>
          </a:p>
          <a:p>
            <a:pPr marL="457200" lvl="0"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Takes an input vector and calculate the output by propagation through the network</a:t>
            </a:r>
            <a:endParaRPr sz="1600">
              <a:solidFill>
                <a:schemeClr val="lt1"/>
              </a:solidFill>
              <a:latin typeface="Maven Pro"/>
              <a:ea typeface="Maven Pro"/>
              <a:cs typeface="Maven Pro"/>
              <a:sym typeface="Maven Pro"/>
            </a:endParaRPr>
          </a:p>
          <a:p>
            <a:pPr marL="457200" lvl="0" indent="-330200" algn="l" rtl="0">
              <a:spcBef>
                <a:spcPts val="1000"/>
              </a:spcBef>
              <a:spcAft>
                <a:spcPts val="0"/>
              </a:spcAft>
              <a:buClr>
                <a:schemeClr val="lt1"/>
              </a:buClr>
              <a:buSzPts val="1600"/>
              <a:buFont typeface="Maven Pro"/>
              <a:buChar char="●"/>
            </a:pPr>
            <a:r>
              <a:rPr lang="en" sz="1600">
                <a:solidFill>
                  <a:schemeClr val="lt1"/>
                </a:solidFill>
                <a:latin typeface="Maven Pro"/>
                <a:ea typeface="Maven Pro"/>
                <a:cs typeface="Maven Pro"/>
                <a:sym typeface="Maven Pro"/>
              </a:rPr>
              <a:t>Purpose of Genetic Algorithm: Train the network </a:t>
            </a:r>
            <a:endParaRPr sz="1600">
              <a:solidFill>
                <a:schemeClr val="lt1"/>
              </a:solidFill>
              <a:latin typeface="Maven Pro"/>
              <a:ea typeface="Maven Pro"/>
              <a:cs typeface="Maven Pro"/>
              <a:sym typeface="Maven Pro"/>
            </a:endParaRPr>
          </a:p>
          <a:p>
            <a:pPr marL="1371600" lvl="0" indent="0" algn="l" rtl="0">
              <a:spcBef>
                <a:spcPts val="1000"/>
              </a:spcBef>
              <a:spcAft>
                <a:spcPts val="0"/>
              </a:spcAft>
              <a:buNone/>
            </a:pPr>
            <a:endParaRPr sz="1600">
              <a:solidFill>
                <a:schemeClr val="lt1"/>
              </a:solidFill>
              <a:latin typeface="Maven Pro"/>
              <a:ea typeface="Maven Pro"/>
              <a:cs typeface="Maven Pro"/>
              <a:sym typeface="Maven Pro"/>
            </a:endParaRPr>
          </a:p>
          <a:p>
            <a:pPr marL="0" lvl="0" indent="0" algn="l" rtl="0">
              <a:spcBef>
                <a:spcPts val="0"/>
              </a:spcBef>
              <a:spcAft>
                <a:spcPts val="0"/>
              </a:spcAft>
              <a:buNone/>
            </a:pPr>
            <a:endParaRPr sz="1600">
              <a:solidFill>
                <a:schemeClr val="lt1"/>
              </a:solidFill>
              <a:latin typeface="Maven Pro"/>
              <a:ea typeface="Maven Pro"/>
              <a:cs typeface="Maven Pro"/>
              <a:sym typeface="Maven Pro"/>
            </a:endParaRPr>
          </a:p>
        </p:txBody>
      </p:sp>
      <p:grpSp>
        <p:nvGrpSpPr>
          <p:cNvPr id="1023" name="Google Shape;1023;p39"/>
          <p:cNvGrpSpPr/>
          <p:nvPr/>
        </p:nvGrpSpPr>
        <p:grpSpPr>
          <a:xfrm>
            <a:off x="10" y="7"/>
            <a:ext cx="2241344" cy="1330656"/>
            <a:chOff x="3597785" y="3065882"/>
            <a:chExt cx="2241344" cy="1330656"/>
          </a:xfrm>
        </p:grpSpPr>
        <p:grpSp>
          <p:nvGrpSpPr>
            <p:cNvPr id="1024" name="Google Shape;1024;p39"/>
            <p:cNvGrpSpPr/>
            <p:nvPr/>
          </p:nvGrpSpPr>
          <p:grpSpPr>
            <a:xfrm>
              <a:off x="5296908" y="3937355"/>
              <a:ext cx="143198" cy="32380"/>
              <a:chOff x="5296908" y="3937355"/>
              <a:chExt cx="143198" cy="32380"/>
            </a:xfrm>
          </p:grpSpPr>
          <p:sp>
            <p:nvSpPr>
              <p:cNvPr id="1025" name="Google Shape;1025;p39"/>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 name="Google Shape;1026;p39"/>
              <p:cNvGrpSpPr/>
              <p:nvPr/>
            </p:nvGrpSpPr>
            <p:grpSpPr>
              <a:xfrm>
                <a:off x="5402331" y="3937355"/>
                <a:ext cx="37776" cy="32380"/>
                <a:chOff x="5402331" y="3937355"/>
                <a:chExt cx="37776" cy="32380"/>
              </a:xfrm>
            </p:grpSpPr>
            <p:sp>
              <p:nvSpPr>
                <p:cNvPr id="1027" name="Google Shape;1027;p39"/>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39"/>
              <p:cNvGrpSpPr/>
              <p:nvPr/>
            </p:nvGrpSpPr>
            <p:grpSpPr>
              <a:xfrm>
                <a:off x="5296908" y="3937355"/>
                <a:ext cx="37783" cy="32380"/>
                <a:chOff x="5296908" y="3937355"/>
                <a:chExt cx="37783" cy="32380"/>
              </a:xfrm>
            </p:grpSpPr>
            <p:sp>
              <p:nvSpPr>
                <p:cNvPr id="1030" name="Google Shape;1030;p39"/>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2" name="Google Shape;1032;p39"/>
            <p:cNvGrpSpPr/>
            <p:nvPr/>
          </p:nvGrpSpPr>
          <p:grpSpPr>
            <a:xfrm>
              <a:off x="4724163" y="3119631"/>
              <a:ext cx="120838" cy="84218"/>
              <a:chOff x="4724163" y="3119631"/>
              <a:chExt cx="120838" cy="84218"/>
            </a:xfrm>
          </p:grpSpPr>
          <p:grpSp>
            <p:nvGrpSpPr>
              <p:cNvPr id="1033" name="Google Shape;1033;p39"/>
              <p:cNvGrpSpPr/>
              <p:nvPr/>
            </p:nvGrpSpPr>
            <p:grpSpPr>
              <a:xfrm>
                <a:off x="4746712" y="3132773"/>
                <a:ext cx="86869" cy="56424"/>
                <a:chOff x="4746712" y="3132773"/>
                <a:chExt cx="86869" cy="56424"/>
              </a:xfrm>
            </p:grpSpPr>
            <p:sp>
              <p:nvSpPr>
                <p:cNvPr id="1034" name="Google Shape;1034;p39"/>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39"/>
              <p:cNvGrpSpPr/>
              <p:nvPr/>
            </p:nvGrpSpPr>
            <p:grpSpPr>
              <a:xfrm>
                <a:off x="4773634" y="3143336"/>
                <a:ext cx="37776" cy="32451"/>
                <a:chOff x="4773634" y="3143336"/>
                <a:chExt cx="37776" cy="32451"/>
              </a:xfrm>
            </p:grpSpPr>
            <p:sp>
              <p:nvSpPr>
                <p:cNvPr id="1037" name="Google Shape;1037;p39"/>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9"/>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39"/>
              <p:cNvGrpSpPr/>
              <p:nvPr/>
            </p:nvGrpSpPr>
            <p:grpSpPr>
              <a:xfrm>
                <a:off x="4724163" y="3131248"/>
                <a:ext cx="37776" cy="32459"/>
                <a:chOff x="4724163" y="3131248"/>
                <a:chExt cx="37776" cy="32459"/>
              </a:xfrm>
            </p:grpSpPr>
            <p:sp>
              <p:nvSpPr>
                <p:cNvPr id="1040" name="Google Shape;1040;p39"/>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9"/>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39"/>
              <p:cNvGrpSpPr/>
              <p:nvPr/>
            </p:nvGrpSpPr>
            <p:grpSpPr>
              <a:xfrm>
                <a:off x="4755081" y="3176054"/>
                <a:ext cx="32357" cy="27795"/>
                <a:chOff x="4755081" y="3176054"/>
                <a:chExt cx="32357" cy="27795"/>
              </a:xfrm>
            </p:grpSpPr>
            <p:sp>
              <p:nvSpPr>
                <p:cNvPr id="1043" name="Google Shape;1043;p39"/>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9"/>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39"/>
              <p:cNvGrpSpPr/>
              <p:nvPr/>
            </p:nvGrpSpPr>
            <p:grpSpPr>
              <a:xfrm>
                <a:off x="4812550" y="3119631"/>
                <a:ext cx="32451" cy="27803"/>
                <a:chOff x="4812550" y="3119631"/>
                <a:chExt cx="32451" cy="27803"/>
              </a:xfrm>
            </p:grpSpPr>
            <p:sp>
              <p:nvSpPr>
                <p:cNvPr id="1046" name="Google Shape;1046;p39"/>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9"/>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8" name="Google Shape;1048;p39"/>
            <p:cNvGrpSpPr/>
            <p:nvPr/>
          </p:nvGrpSpPr>
          <p:grpSpPr>
            <a:xfrm>
              <a:off x="5382826" y="4027197"/>
              <a:ext cx="268967" cy="250422"/>
              <a:chOff x="5382826" y="4027197"/>
              <a:chExt cx="268967" cy="250422"/>
            </a:xfrm>
          </p:grpSpPr>
          <p:grpSp>
            <p:nvGrpSpPr>
              <p:cNvPr id="1049" name="Google Shape;1049;p39"/>
              <p:cNvGrpSpPr/>
              <p:nvPr/>
            </p:nvGrpSpPr>
            <p:grpSpPr>
              <a:xfrm>
                <a:off x="5405280" y="4042510"/>
                <a:ext cx="237570" cy="218647"/>
                <a:chOff x="5405280" y="4042510"/>
                <a:chExt cx="237570" cy="218647"/>
              </a:xfrm>
            </p:grpSpPr>
            <p:sp>
              <p:nvSpPr>
                <p:cNvPr id="1050" name="Google Shape;1050;p39"/>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9"/>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9"/>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9"/>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9"/>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9"/>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39"/>
              <p:cNvGrpSpPr/>
              <p:nvPr/>
            </p:nvGrpSpPr>
            <p:grpSpPr>
              <a:xfrm>
                <a:off x="5382826" y="4125549"/>
                <a:ext cx="37776" cy="32380"/>
                <a:chOff x="5382826" y="4125549"/>
                <a:chExt cx="37776" cy="32380"/>
              </a:xfrm>
            </p:grpSpPr>
            <p:sp>
              <p:nvSpPr>
                <p:cNvPr id="1057" name="Google Shape;1057;p39"/>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9"/>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39"/>
              <p:cNvGrpSpPr/>
              <p:nvPr/>
            </p:nvGrpSpPr>
            <p:grpSpPr>
              <a:xfrm>
                <a:off x="5475680" y="4195587"/>
                <a:ext cx="37783" cy="32364"/>
                <a:chOff x="5475680" y="4195587"/>
                <a:chExt cx="37783" cy="32364"/>
              </a:xfrm>
            </p:grpSpPr>
            <p:sp>
              <p:nvSpPr>
                <p:cNvPr id="1060" name="Google Shape;1060;p39"/>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9"/>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39"/>
              <p:cNvGrpSpPr/>
              <p:nvPr/>
            </p:nvGrpSpPr>
            <p:grpSpPr>
              <a:xfrm>
                <a:off x="5532575" y="4027197"/>
                <a:ext cx="33308" cy="32262"/>
                <a:chOff x="5532575" y="4027197"/>
                <a:chExt cx="33308" cy="32262"/>
              </a:xfrm>
            </p:grpSpPr>
            <p:sp>
              <p:nvSpPr>
                <p:cNvPr id="1063" name="Google Shape;1063;p39"/>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9"/>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9"/>
              <p:cNvGrpSpPr/>
              <p:nvPr/>
            </p:nvGrpSpPr>
            <p:grpSpPr>
              <a:xfrm>
                <a:off x="5590706" y="4245348"/>
                <a:ext cx="33497" cy="32270"/>
                <a:chOff x="5590706" y="4245348"/>
                <a:chExt cx="33497" cy="32270"/>
              </a:xfrm>
            </p:grpSpPr>
            <p:sp>
              <p:nvSpPr>
                <p:cNvPr id="1066" name="Google Shape;1066;p39"/>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9"/>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39"/>
              <p:cNvGrpSpPr/>
              <p:nvPr/>
            </p:nvGrpSpPr>
            <p:grpSpPr>
              <a:xfrm>
                <a:off x="5618681" y="4109677"/>
                <a:ext cx="33112" cy="32357"/>
                <a:chOff x="5618681" y="4109677"/>
                <a:chExt cx="33112" cy="32357"/>
              </a:xfrm>
            </p:grpSpPr>
            <p:sp>
              <p:nvSpPr>
                <p:cNvPr id="1069" name="Google Shape;1069;p39"/>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9"/>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39"/>
              <p:cNvGrpSpPr/>
              <p:nvPr/>
            </p:nvGrpSpPr>
            <p:grpSpPr>
              <a:xfrm>
                <a:off x="5479298" y="4128262"/>
                <a:ext cx="31405" cy="26906"/>
                <a:chOff x="5479298" y="4128262"/>
                <a:chExt cx="31405" cy="26906"/>
              </a:xfrm>
            </p:grpSpPr>
            <p:sp>
              <p:nvSpPr>
                <p:cNvPr id="1072" name="Google Shape;1072;p39"/>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9"/>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39"/>
              <p:cNvGrpSpPr/>
              <p:nvPr/>
            </p:nvGrpSpPr>
            <p:grpSpPr>
              <a:xfrm>
                <a:off x="5582903" y="4180116"/>
                <a:ext cx="31499" cy="26898"/>
                <a:chOff x="5582903" y="4180116"/>
                <a:chExt cx="31499" cy="26898"/>
              </a:xfrm>
            </p:grpSpPr>
            <p:sp>
              <p:nvSpPr>
                <p:cNvPr id="1075" name="Google Shape;1075;p39"/>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9"/>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7" name="Google Shape;1077;p39"/>
            <p:cNvGrpSpPr/>
            <p:nvPr/>
          </p:nvGrpSpPr>
          <p:grpSpPr>
            <a:xfrm>
              <a:off x="3977681" y="3230323"/>
              <a:ext cx="94584" cy="84085"/>
              <a:chOff x="3977681" y="3230323"/>
              <a:chExt cx="94584" cy="84085"/>
            </a:xfrm>
          </p:grpSpPr>
          <p:grpSp>
            <p:nvGrpSpPr>
              <p:cNvPr id="1078" name="Google Shape;1078;p39"/>
              <p:cNvGrpSpPr/>
              <p:nvPr/>
            </p:nvGrpSpPr>
            <p:grpSpPr>
              <a:xfrm>
                <a:off x="4000135" y="3243041"/>
                <a:ext cx="59570" cy="57186"/>
                <a:chOff x="4000135" y="3243041"/>
                <a:chExt cx="59570" cy="57186"/>
              </a:xfrm>
            </p:grpSpPr>
            <p:sp>
              <p:nvSpPr>
                <p:cNvPr id="1079" name="Google Shape;1079;p39"/>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9"/>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9"/>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39"/>
              <p:cNvGrpSpPr/>
              <p:nvPr/>
            </p:nvGrpSpPr>
            <p:grpSpPr>
              <a:xfrm>
                <a:off x="3977681" y="3245872"/>
                <a:ext cx="37783" cy="32380"/>
                <a:chOff x="3977681" y="3245872"/>
                <a:chExt cx="37783" cy="32380"/>
              </a:xfrm>
            </p:grpSpPr>
            <p:sp>
              <p:nvSpPr>
                <p:cNvPr id="1083" name="Google Shape;1083;p39"/>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9"/>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39"/>
              <p:cNvGrpSpPr/>
              <p:nvPr/>
            </p:nvGrpSpPr>
            <p:grpSpPr>
              <a:xfrm>
                <a:off x="4040860" y="3262672"/>
                <a:ext cx="31405" cy="27001"/>
                <a:chOff x="4040860" y="3262672"/>
                <a:chExt cx="31405" cy="27001"/>
              </a:xfrm>
            </p:grpSpPr>
            <p:sp>
              <p:nvSpPr>
                <p:cNvPr id="1086" name="Google Shape;1086;p39"/>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9"/>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39"/>
              <p:cNvGrpSpPr/>
              <p:nvPr/>
            </p:nvGrpSpPr>
            <p:grpSpPr>
              <a:xfrm>
                <a:off x="4021072" y="3230323"/>
                <a:ext cx="31397" cy="26906"/>
                <a:chOff x="4021072" y="3230323"/>
                <a:chExt cx="31397" cy="26906"/>
              </a:xfrm>
            </p:grpSpPr>
            <p:sp>
              <p:nvSpPr>
                <p:cNvPr id="1089" name="Google Shape;1089;p39"/>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9"/>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39"/>
              <p:cNvGrpSpPr/>
              <p:nvPr/>
            </p:nvGrpSpPr>
            <p:grpSpPr>
              <a:xfrm>
                <a:off x="4001472" y="3287462"/>
                <a:ext cx="31499" cy="26945"/>
                <a:chOff x="4001472" y="3287462"/>
                <a:chExt cx="31499" cy="26945"/>
              </a:xfrm>
            </p:grpSpPr>
            <p:sp>
              <p:nvSpPr>
                <p:cNvPr id="1092" name="Google Shape;1092;p39"/>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9"/>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4" name="Google Shape;1094;p39"/>
            <p:cNvGrpSpPr/>
            <p:nvPr/>
          </p:nvGrpSpPr>
          <p:grpSpPr>
            <a:xfrm>
              <a:off x="4084715" y="3258865"/>
              <a:ext cx="184961" cy="137268"/>
              <a:chOff x="4084715" y="3258865"/>
              <a:chExt cx="184961" cy="137268"/>
            </a:xfrm>
          </p:grpSpPr>
          <p:grpSp>
            <p:nvGrpSpPr>
              <p:cNvPr id="1095" name="Google Shape;1095;p39"/>
              <p:cNvGrpSpPr/>
              <p:nvPr/>
            </p:nvGrpSpPr>
            <p:grpSpPr>
              <a:xfrm>
                <a:off x="4107453" y="3271583"/>
                <a:ext cx="153470" cy="110275"/>
                <a:chOff x="4107453" y="3271583"/>
                <a:chExt cx="153470" cy="110275"/>
              </a:xfrm>
            </p:grpSpPr>
            <p:sp>
              <p:nvSpPr>
                <p:cNvPr id="1096" name="Google Shape;1096;p39"/>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9"/>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9"/>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9"/>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39"/>
              <p:cNvGrpSpPr/>
              <p:nvPr/>
            </p:nvGrpSpPr>
            <p:grpSpPr>
              <a:xfrm>
                <a:off x="4136947" y="3258865"/>
                <a:ext cx="31499" cy="27001"/>
                <a:chOff x="4136947" y="3258865"/>
                <a:chExt cx="31499" cy="27001"/>
              </a:xfrm>
            </p:grpSpPr>
            <p:sp>
              <p:nvSpPr>
                <p:cNvPr id="1101" name="Google Shape;1101;p39"/>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9"/>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39"/>
              <p:cNvGrpSpPr/>
              <p:nvPr/>
            </p:nvGrpSpPr>
            <p:grpSpPr>
              <a:xfrm>
                <a:off x="4084715" y="3266478"/>
                <a:ext cx="31468" cy="26898"/>
                <a:chOff x="4084715" y="3266478"/>
                <a:chExt cx="31468" cy="26898"/>
              </a:xfrm>
            </p:grpSpPr>
            <p:sp>
              <p:nvSpPr>
                <p:cNvPr id="1104" name="Google Shape;1104;p39"/>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9"/>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39"/>
              <p:cNvGrpSpPr/>
              <p:nvPr/>
            </p:nvGrpSpPr>
            <p:grpSpPr>
              <a:xfrm>
                <a:off x="4159213" y="3279849"/>
                <a:ext cx="31405" cy="26945"/>
                <a:chOff x="4159213" y="3279849"/>
                <a:chExt cx="31405" cy="26945"/>
              </a:xfrm>
            </p:grpSpPr>
            <p:sp>
              <p:nvSpPr>
                <p:cNvPr id="1107" name="Google Shape;1107;p39"/>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9"/>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39"/>
              <p:cNvGrpSpPr/>
              <p:nvPr/>
            </p:nvGrpSpPr>
            <p:grpSpPr>
              <a:xfrm>
                <a:off x="4201550" y="3266502"/>
                <a:ext cx="31405" cy="26883"/>
                <a:chOff x="4201550" y="3266502"/>
                <a:chExt cx="31405" cy="26883"/>
              </a:xfrm>
            </p:grpSpPr>
            <p:sp>
              <p:nvSpPr>
                <p:cNvPr id="1110" name="Google Shape;1110;p39"/>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9"/>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39"/>
              <p:cNvGrpSpPr/>
              <p:nvPr/>
            </p:nvGrpSpPr>
            <p:grpSpPr>
              <a:xfrm>
                <a:off x="4201550" y="3338278"/>
                <a:ext cx="31405" cy="26930"/>
                <a:chOff x="4201550" y="3338278"/>
                <a:chExt cx="31405" cy="26930"/>
              </a:xfrm>
            </p:grpSpPr>
            <p:sp>
              <p:nvSpPr>
                <p:cNvPr id="1113" name="Google Shape;1113;p39"/>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9"/>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39"/>
              <p:cNvGrpSpPr/>
              <p:nvPr/>
            </p:nvGrpSpPr>
            <p:grpSpPr>
              <a:xfrm>
                <a:off x="4238272" y="3369132"/>
                <a:ext cx="31405" cy="27001"/>
                <a:chOff x="4238272" y="3369132"/>
                <a:chExt cx="31405" cy="27001"/>
              </a:xfrm>
            </p:grpSpPr>
            <p:sp>
              <p:nvSpPr>
                <p:cNvPr id="1116" name="Google Shape;1116;p39"/>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9"/>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8" name="Google Shape;1118;p39"/>
            <p:cNvGrpSpPr/>
            <p:nvPr/>
          </p:nvGrpSpPr>
          <p:grpSpPr>
            <a:xfrm>
              <a:off x="4068639" y="3200169"/>
              <a:ext cx="77643" cy="37272"/>
              <a:chOff x="4068639" y="3200169"/>
              <a:chExt cx="77643" cy="37272"/>
            </a:xfrm>
          </p:grpSpPr>
          <p:sp>
            <p:nvSpPr>
              <p:cNvPr id="1119" name="Google Shape;1119;p39"/>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 name="Google Shape;1120;p39"/>
              <p:cNvGrpSpPr/>
              <p:nvPr/>
            </p:nvGrpSpPr>
            <p:grpSpPr>
              <a:xfrm>
                <a:off x="4114878" y="3200169"/>
                <a:ext cx="31405" cy="26993"/>
                <a:chOff x="4114878" y="3200169"/>
                <a:chExt cx="31405" cy="26993"/>
              </a:xfrm>
            </p:grpSpPr>
            <p:sp>
              <p:nvSpPr>
                <p:cNvPr id="1121" name="Google Shape;1121;p39"/>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39"/>
              <p:cNvGrpSpPr/>
              <p:nvPr/>
            </p:nvGrpSpPr>
            <p:grpSpPr>
              <a:xfrm>
                <a:off x="4068639" y="3210535"/>
                <a:ext cx="31499" cy="26906"/>
                <a:chOff x="4068639" y="3210535"/>
                <a:chExt cx="31499" cy="26906"/>
              </a:xfrm>
            </p:grpSpPr>
            <p:sp>
              <p:nvSpPr>
                <p:cNvPr id="1124" name="Google Shape;1124;p39"/>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9"/>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6" name="Google Shape;1126;p39"/>
            <p:cNvGrpSpPr/>
            <p:nvPr/>
          </p:nvGrpSpPr>
          <p:grpSpPr>
            <a:xfrm>
              <a:off x="3869702" y="3066935"/>
              <a:ext cx="382664" cy="190294"/>
              <a:chOff x="3869702" y="3066935"/>
              <a:chExt cx="382664" cy="190294"/>
            </a:xfrm>
          </p:grpSpPr>
          <p:grpSp>
            <p:nvGrpSpPr>
              <p:cNvPr id="1127" name="Google Shape;1127;p39"/>
              <p:cNvGrpSpPr/>
              <p:nvPr/>
            </p:nvGrpSpPr>
            <p:grpSpPr>
              <a:xfrm>
                <a:off x="3888633" y="3082351"/>
                <a:ext cx="351172" cy="160698"/>
                <a:chOff x="3888633" y="3082351"/>
                <a:chExt cx="351172" cy="160698"/>
              </a:xfrm>
            </p:grpSpPr>
            <p:sp>
              <p:nvSpPr>
                <p:cNvPr id="1128" name="Google Shape;1128;p39"/>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9"/>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9"/>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9"/>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9"/>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9"/>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39"/>
              <p:cNvGrpSpPr/>
              <p:nvPr/>
            </p:nvGrpSpPr>
            <p:grpSpPr>
              <a:xfrm>
                <a:off x="4143703" y="3066935"/>
                <a:ext cx="37783" cy="32357"/>
                <a:chOff x="4143703" y="3066935"/>
                <a:chExt cx="37783" cy="32357"/>
              </a:xfrm>
            </p:grpSpPr>
            <p:sp>
              <p:nvSpPr>
                <p:cNvPr id="1135" name="Google Shape;1135;p39"/>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9"/>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39"/>
              <p:cNvGrpSpPr/>
              <p:nvPr/>
            </p:nvGrpSpPr>
            <p:grpSpPr>
              <a:xfrm>
                <a:off x="4044565" y="3103563"/>
                <a:ext cx="37783" cy="32451"/>
                <a:chOff x="4044565" y="3103563"/>
                <a:chExt cx="37783" cy="32451"/>
              </a:xfrm>
            </p:grpSpPr>
            <p:sp>
              <p:nvSpPr>
                <p:cNvPr id="1138" name="Google Shape;1138;p39"/>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9"/>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39"/>
              <p:cNvGrpSpPr/>
              <p:nvPr/>
            </p:nvGrpSpPr>
            <p:grpSpPr>
              <a:xfrm>
                <a:off x="4017454" y="3188237"/>
                <a:ext cx="37776" cy="32357"/>
                <a:chOff x="4017454" y="3188237"/>
                <a:chExt cx="37776" cy="32357"/>
              </a:xfrm>
            </p:grpSpPr>
            <p:sp>
              <p:nvSpPr>
                <p:cNvPr id="1141" name="Google Shape;1141;p39"/>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9"/>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39"/>
              <p:cNvGrpSpPr/>
              <p:nvPr/>
            </p:nvGrpSpPr>
            <p:grpSpPr>
              <a:xfrm>
                <a:off x="3921548" y="3157509"/>
                <a:ext cx="37783" cy="32357"/>
                <a:chOff x="3921548" y="3157509"/>
                <a:chExt cx="37783" cy="32357"/>
              </a:xfrm>
            </p:grpSpPr>
            <p:sp>
              <p:nvSpPr>
                <p:cNvPr id="1144" name="Google Shape;1144;p39"/>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9"/>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39"/>
              <p:cNvGrpSpPr/>
              <p:nvPr/>
            </p:nvGrpSpPr>
            <p:grpSpPr>
              <a:xfrm>
                <a:off x="3939056" y="3211620"/>
                <a:ext cx="37783" cy="32380"/>
                <a:chOff x="3939056" y="3211620"/>
                <a:chExt cx="37783" cy="32380"/>
              </a:xfrm>
            </p:grpSpPr>
            <p:sp>
              <p:nvSpPr>
                <p:cNvPr id="1147" name="Google Shape;1147;p39"/>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9"/>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39"/>
              <p:cNvGrpSpPr/>
              <p:nvPr/>
            </p:nvGrpSpPr>
            <p:grpSpPr>
              <a:xfrm>
                <a:off x="4176240" y="3136965"/>
                <a:ext cx="31405" cy="26930"/>
                <a:chOff x="4176240" y="3136965"/>
                <a:chExt cx="31405" cy="26930"/>
              </a:xfrm>
            </p:grpSpPr>
            <p:sp>
              <p:nvSpPr>
                <p:cNvPr id="1150" name="Google Shape;1150;p39"/>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9"/>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39"/>
              <p:cNvGrpSpPr/>
              <p:nvPr/>
            </p:nvGrpSpPr>
            <p:grpSpPr>
              <a:xfrm>
                <a:off x="4133148" y="3152593"/>
                <a:ext cx="31499" cy="27001"/>
                <a:chOff x="4133148" y="3152593"/>
                <a:chExt cx="31499" cy="27001"/>
              </a:xfrm>
            </p:grpSpPr>
            <p:sp>
              <p:nvSpPr>
                <p:cNvPr id="1153" name="Google Shape;1153;p39"/>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9"/>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39"/>
              <p:cNvGrpSpPr/>
              <p:nvPr/>
            </p:nvGrpSpPr>
            <p:grpSpPr>
              <a:xfrm>
                <a:off x="4220866" y="3073534"/>
                <a:ext cx="31499" cy="26898"/>
                <a:chOff x="4220866" y="3073534"/>
                <a:chExt cx="31499" cy="26898"/>
              </a:xfrm>
            </p:grpSpPr>
            <p:sp>
              <p:nvSpPr>
                <p:cNvPr id="1156" name="Google Shape;1156;p39"/>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9"/>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39"/>
              <p:cNvGrpSpPr/>
              <p:nvPr/>
            </p:nvGrpSpPr>
            <p:grpSpPr>
              <a:xfrm>
                <a:off x="3869702" y="3230323"/>
                <a:ext cx="31499" cy="26906"/>
                <a:chOff x="3869702" y="3230323"/>
                <a:chExt cx="31499" cy="26906"/>
              </a:xfrm>
            </p:grpSpPr>
            <p:sp>
              <p:nvSpPr>
                <p:cNvPr id="1159" name="Google Shape;1159;p39"/>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9"/>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1" name="Google Shape;1161;p39"/>
            <p:cNvGrpSpPr/>
            <p:nvPr/>
          </p:nvGrpSpPr>
          <p:grpSpPr>
            <a:xfrm>
              <a:off x="4271383" y="3065882"/>
              <a:ext cx="304556" cy="341663"/>
              <a:chOff x="4271383" y="3065882"/>
              <a:chExt cx="304556" cy="341663"/>
            </a:xfrm>
          </p:grpSpPr>
          <p:grpSp>
            <p:nvGrpSpPr>
              <p:cNvPr id="1162" name="Google Shape;1162;p39"/>
              <p:cNvGrpSpPr/>
              <p:nvPr/>
            </p:nvGrpSpPr>
            <p:grpSpPr>
              <a:xfrm>
                <a:off x="4293838" y="3078639"/>
                <a:ext cx="269353" cy="311973"/>
                <a:chOff x="4293838" y="3078639"/>
                <a:chExt cx="269353" cy="311973"/>
              </a:xfrm>
            </p:grpSpPr>
            <p:sp>
              <p:nvSpPr>
                <p:cNvPr id="1163" name="Google Shape;1163;p39"/>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9"/>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9"/>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9"/>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9"/>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9"/>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9"/>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9"/>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9"/>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9"/>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9"/>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9"/>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9"/>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9"/>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9"/>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9"/>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9"/>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39"/>
              <p:cNvGrpSpPr/>
              <p:nvPr/>
            </p:nvGrpSpPr>
            <p:grpSpPr>
              <a:xfrm>
                <a:off x="4538164" y="3342061"/>
                <a:ext cx="37776" cy="32380"/>
                <a:chOff x="4538164" y="3342061"/>
                <a:chExt cx="37776" cy="32380"/>
              </a:xfrm>
            </p:grpSpPr>
            <p:sp>
              <p:nvSpPr>
                <p:cNvPr id="1181" name="Google Shape;1181;p39"/>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9"/>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39"/>
              <p:cNvGrpSpPr/>
              <p:nvPr/>
            </p:nvGrpSpPr>
            <p:grpSpPr>
              <a:xfrm>
                <a:off x="4271383" y="3194742"/>
                <a:ext cx="37783" cy="32420"/>
                <a:chOff x="4271383" y="3194742"/>
                <a:chExt cx="37783" cy="32420"/>
              </a:xfrm>
            </p:grpSpPr>
            <p:sp>
              <p:nvSpPr>
                <p:cNvPr id="1184" name="Google Shape;1184;p39"/>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9"/>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39"/>
              <p:cNvGrpSpPr/>
              <p:nvPr/>
            </p:nvGrpSpPr>
            <p:grpSpPr>
              <a:xfrm>
                <a:off x="4284416" y="3084058"/>
                <a:ext cx="37783" cy="32357"/>
                <a:chOff x="4284416" y="3084058"/>
                <a:chExt cx="37783" cy="32357"/>
              </a:xfrm>
            </p:grpSpPr>
            <p:sp>
              <p:nvSpPr>
                <p:cNvPr id="1187" name="Google Shape;1187;p39"/>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9"/>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39"/>
              <p:cNvGrpSpPr/>
              <p:nvPr/>
            </p:nvGrpSpPr>
            <p:grpSpPr>
              <a:xfrm>
                <a:off x="4478697" y="3297561"/>
                <a:ext cx="37776" cy="32451"/>
                <a:chOff x="4478697" y="3297561"/>
                <a:chExt cx="37776" cy="32451"/>
              </a:xfrm>
            </p:grpSpPr>
            <p:sp>
              <p:nvSpPr>
                <p:cNvPr id="1190" name="Google Shape;1190;p39"/>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9"/>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39"/>
              <p:cNvGrpSpPr/>
              <p:nvPr/>
            </p:nvGrpSpPr>
            <p:grpSpPr>
              <a:xfrm>
                <a:off x="4411813" y="3331711"/>
                <a:ext cx="37776" cy="32451"/>
                <a:chOff x="4411813" y="3331711"/>
                <a:chExt cx="37776" cy="32451"/>
              </a:xfrm>
            </p:grpSpPr>
            <p:sp>
              <p:nvSpPr>
                <p:cNvPr id="1193" name="Google Shape;1193;p39"/>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9"/>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39"/>
              <p:cNvGrpSpPr/>
              <p:nvPr/>
            </p:nvGrpSpPr>
            <p:grpSpPr>
              <a:xfrm>
                <a:off x="4337984" y="3375188"/>
                <a:ext cx="37776" cy="32357"/>
                <a:chOff x="4337984" y="3375188"/>
                <a:chExt cx="37776" cy="32357"/>
              </a:xfrm>
            </p:grpSpPr>
            <p:sp>
              <p:nvSpPr>
                <p:cNvPr id="1196" name="Google Shape;1196;p39"/>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9"/>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39"/>
              <p:cNvGrpSpPr/>
              <p:nvPr/>
            </p:nvGrpSpPr>
            <p:grpSpPr>
              <a:xfrm>
                <a:off x="4494867" y="3090530"/>
                <a:ext cx="37878" cy="32451"/>
                <a:chOff x="4494867" y="3090530"/>
                <a:chExt cx="37878" cy="32451"/>
              </a:xfrm>
            </p:grpSpPr>
            <p:sp>
              <p:nvSpPr>
                <p:cNvPr id="1199" name="Google Shape;1199;p39"/>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9"/>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39"/>
              <p:cNvGrpSpPr/>
              <p:nvPr/>
            </p:nvGrpSpPr>
            <p:grpSpPr>
              <a:xfrm>
                <a:off x="4525124" y="3207774"/>
                <a:ext cx="37783" cy="32420"/>
                <a:chOff x="4525124" y="3207774"/>
                <a:chExt cx="37783" cy="32420"/>
              </a:xfrm>
            </p:grpSpPr>
            <p:sp>
              <p:nvSpPr>
                <p:cNvPr id="1202" name="Google Shape;1202;p39"/>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9"/>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39"/>
              <p:cNvGrpSpPr/>
              <p:nvPr/>
            </p:nvGrpSpPr>
            <p:grpSpPr>
              <a:xfrm>
                <a:off x="4440544" y="3176479"/>
                <a:ext cx="31499" cy="26898"/>
                <a:chOff x="4440544" y="3176479"/>
                <a:chExt cx="31499" cy="26898"/>
              </a:xfrm>
            </p:grpSpPr>
            <p:sp>
              <p:nvSpPr>
                <p:cNvPr id="1205" name="Google Shape;1205;p39"/>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9"/>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39"/>
              <p:cNvGrpSpPr/>
              <p:nvPr/>
            </p:nvGrpSpPr>
            <p:grpSpPr>
              <a:xfrm>
                <a:off x="4350545" y="3156400"/>
                <a:ext cx="31405" cy="27001"/>
                <a:chOff x="4350545" y="3156400"/>
                <a:chExt cx="31405" cy="27001"/>
              </a:xfrm>
            </p:grpSpPr>
            <p:sp>
              <p:nvSpPr>
                <p:cNvPr id="1208" name="Google Shape;1208;p39"/>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9"/>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39"/>
              <p:cNvGrpSpPr/>
              <p:nvPr/>
            </p:nvGrpSpPr>
            <p:grpSpPr>
              <a:xfrm>
                <a:off x="4376703" y="3255058"/>
                <a:ext cx="31405" cy="27001"/>
                <a:chOff x="4376703" y="3255058"/>
                <a:chExt cx="31405" cy="27001"/>
              </a:xfrm>
            </p:grpSpPr>
            <p:sp>
              <p:nvSpPr>
                <p:cNvPr id="1211" name="Google Shape;1211;p39"/>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39"/>
              <p:cNvGrpSpPr/>
              <p:nvPr/>
            </p:nvGrpSpPr>
            <p:grpSpPr>
              <a:xfrm>
                <a:off x="4331322" y="3283656"/>
                <a:ext cx="31405" cy="26945"/>
                <a:chOff x="4331322" y="3283656"/>
                <a:chExt cx="31405" cy="26945"/>
              </a:xfrm>
            </p:grpSpPr>
            <p:sp>
              <p:nvSpPr>
                <p:cNvPr id="1214" name="Google Shape;1214;p39"/>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9"/>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39"/>
              <p:cNvGrpSpPr/>
              <p:nvPr/>
            </p:nvGrpSpPr>
            <p:grpSpPr>
              <a:xfrm>
                <a:off x="4380510" y="3065882"/>
                <a:ext cx="31405" cy="26938"/>
                <a:chOff x="4380510" y="3065882"/>
                <a:chExt cx="31405" cy="26938"/>
              </a:xfrm>
            </p:grpSpPr>
            <p:sp>
              <p:nvSpPr>
                <p:cNvPr id="1217" name="Google Shape;1217;p39"/>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9"/>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9" name="Google Shape;1219;p39"/>
            <p:cNvGrpSpPr/>
            <p:nvPr/>
          </p:nvGrpSpPr>
          <p:grpSpPr>
            <a:xfrm>
              <a:off x="4558998" y="3188237"/>
              <a:ext cx="1280131" cy="1052746"/>
              <a:chOff x="4558998" y="3188237"/>
              <a:chExt cx="1280131" cy="1052746"/>
            </a:xfrm>
          </p:grpSpPr>
          <p:sp>
            <p:nvSpPr>
              <p:cNvPr id="1220" name="Google Shape;1220;p39"/>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 name="Google Shape;1221;p39"/>
              <p:cNvGrpSpPr/>
              <p:nvPr/>
            </p:nvGrpSpPr>
            <p:grpSpPr>
              <a:xfrm>
                <a:off x="4579164" y="3203653"/>
                <a:ext cx="1244833" cy="1020397"/>
                <a:chOff x="4579164" y="3203653"/>
                <a:chExt cx="1244833" cy="1020397"/>
              </a:xfrm>
            </p:grpSpPr>
            <p:sp>
              <p:nvSpPr>
                <p:cNvPr id="1222" name="Google Shape;1222;p39"/>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9"/>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4" name="Google Shape;1224;p39"/>
                <p:cNvGrpSpPr/>
                <p:nvPr/>
              </p:nvGrpSpPr>
              <p:grpSpPr>
                <a:xfrm>
                  <a:off x="4579164" y="3203653"/>
                  <a:ext cx="1244833" cy="1020397"/>
                  <a:chOff x="4579164" y="3203653"/>
                  <a:chExt cx="1244833" cy="1020397"/>
                </a:xfrm>
              </p:grpSpPr>
              <p:sp>
                <p:nvSpPr>
                  <p:cNvPr id="1225" name="Google Shape;1225;p39"/>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9"/>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 name="Google Shape;1227;p39"/>
                  <p:cNvGrpSpPr/>
                  <p:nvPr/>
                </p:nvGrpSpPr>
                <p:grpSpPr>
                  <a:xfrm>
                    <a:off x="4579164" y="3203653"/>
                    <a:ext cx="1244833" cy="1020397"/>
                    <a:chOff x="4579164" y="3203653"/>
                    <a:chExt cx="1244833" cy="1020397"/>
                  </a:xfrm>
                </p:grpSpPr>
                <p:sp>
                  <p:nvSpPr>
                    <p:cNvPr id="1228" name="Google Shape;1228;p39"/>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9"/>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9"/>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9"/>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9"/>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9"/>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9"/>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9"/>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 name="Google Shape;1236;p39"/>
                    <p:cNvGrpSpPr/>
                    <p:nvPr/>
                  </p:nvGrpSpPr>
                  <p:grpSpPr>
                    <a:xfrm>
                      <a:off x="4579164" y="3203653"/>
                      <a:ext cx="1244833" cy="1020397"/>
                      <a:chOff x="4579164" y="3203653"/>
                      <a:chExt cx="1244833" cy="1020397"/>
                    </a:xfrm>
                  </p:grpSpPr>
                  <p:sp>
                    <p:nvSpPr>
                      <p:cNvPr id="1237" name="Google Shape;1237;p39"/>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9"/>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9"/>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9"/>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9"/>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9"/>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9"/>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9"/>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9"/>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9"/>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9"/>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9"/>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9"/>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9"/>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 name="Google Shape;1251;p39"/>
                      <p:cNvGrpSpPr/>
                      <p:nvPr/>
                    </p:nvGrpSpPr>
                    <p:grpSpPr>
                      <a:xfrm>
                        <a:off x="4579164" y="3203653"/>
                        <a:ext cx="1244833" cy="1020397"/>
                        <a:chOff x="4579164" y="3203653"/>
                        <a:chExt cx="1244833" cy="1020397"/>
                      </a:xfrm>
                    </p:grpSpPr>
                    <p:sp>
                      <p:nvSpPr>
                        <p:cNvPr id="1252" name="Google Shape;1252;p39"/>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9"/>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9"/>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9"/>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9"/>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9"/>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9"/>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9"/>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9"/>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9"/>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9"/>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9"/>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9"/>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9"/>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9"/>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9"/>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9"/>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9"/>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9"/>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9"/>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9"/>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9"/>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9"/>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9"/>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 name="Google Shape;1276;p39"/>
                        <p:cNvGrpSpPr/>
                        <p:nvPr/>
                      </p:nvGrpSpPr>
                      <p:grpSpPr>
                        <a:xfrm>
                          <a:off x="4579164" y="3203653"/>
                          <a:ext cx="1244833" cy="1020397"/>
                          <a:chOff x="4579164" y="3203653"/>
                          <a:chExt cx="1244833" cy="1020397"/>
                        </a:xfrm>
                      </p:grpSpPr>
                      <p:sp>
                        <p:nvSpPr>
                          <p:cNvPr id="1277" name="Google Shape;1277;p39"/>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39"/>
                          <p:cNvGrpSpPr/>
                          <p:nvPr/>
                        </p:nvGrpSpPr>
                        <p:grpSpPr>
                          <a:xfrm>
                            <a:off x="4579164" y="3203653"/>
                            <a:ext cx="1244833" cy="1020397"/>
                            <a:chOff x="4579164" y="3203653"/>
                            <a:chExt cx="1244833" cy="1020397"/>
                          </a:xfrm>
                        </p:grpSpPr>
                        <p:sp>
                          <p:nvSpPr>
                            <p:cNvPr id="1279" name="Google Shape;1279;p39"/>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9"/>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9"/>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9"/>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9"/>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9"/>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9"/>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 name="Google Shape;1286;p39"/>
                            <p:cNvGrpSpPr/>
                            <p:nvPr/>
                          </p:nvGrpSpPr>
                          <p:grpSpPr>
                            <a:xfrm>
                              <a:off x="4579164" y="3203653"/>
                              <a:ext cx="1244833" cy="1020397"/>
                              <a:chOff x="4579164" y="3203653"/>
                              <a:chExt cx="1244833" cy="1020397"/>
                            </a:xfrm>
                          </p:grpSpPr>
                          <p:sp>
                            <p:nvSpPr>
                              <p:cNvPr id="1287" name="Google Shape;1287;p39"/>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9"/>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9"/>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9"/>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9"/>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9"/>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9"/>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9"/>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9"/>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9"/>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9"/>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9"/>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9"/>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 name="Google Shape;1300;p39"/>
                              <p:cNvGrpSpPr/>
                              <p:nvPr/>
                            </p:nvGrpSpPr>
                            <p:grpSpPr>
                              <a:xfrm>
                                <a:off x="4579164" y="3203653"/>
                                <a:ext cx="1244833" cy="1020397"/>
                                <a:chOff x="4579164" y="3203653"/>
                                <a:chExt cx="1244833" cy="1020397"/>
                              </a:xfrm>
                            </p:grpSpPr>
                            <p:sp>
                              <p:nvSpPr>
                                <p:cNvPr id="1301" name="Google Shape;1301;p39"/>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9"/>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9"/>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9"/>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9"/>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9"/>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9"/>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 name="Google Shape;1308;p39"/>
                                <p:cNvGrpSpPr/>
                                <p:nvPr/>
                              </p:nvGrpSpPr>
                              <p:grpSpPr>
                                <a:xfrm>
                                  <a:off x="4579164" y="3203653"/>
                                  <a:ext cx="1244833" cy="1020397"/>
                                  <a:chOff x="4579164" y="3203653"/>
                                  <a:chExt cx="1244833" cy="1020397"/>
                                </a:xfrm>
                              </p:grpSpPr>
                              <p:sp>
                                <p:nvSpPr>
                                  <p:cNvPr id="1309" name="Google Shape;1309;p39"/>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9"/>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9"/>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9"/>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9"/>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 name="Google Shape;1314;p39"/>
                                  <p:cNvGrpSpPr/>
                                  <p:nvPr/>
                                </p:nvGrpSpPr>
                                <p:grpSpPr>
                                  <a:xfrm>
                                    <a:off x="4579164" y="3203653"/>
                                    <a:ext cx="1244833" cy="1020397"/>
                                    <a:chOff x="4579164" y="3203653"/>
                                    <a:chExt cx="1244833" cy="1020397"/>
                                  </a:xfrm>
                                </p:grpSpPr>
                                <p:sp>
                                  <p:nvSpPr>
                                    <p:cNvPr id="1315" name="Google Shape;1315;p39"/>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9"/>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9"/>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9"/>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319" name="Google Shape;1319;p39"/>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9"/>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9"/>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2" name="Google Shape;1322;p39"/>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323" name="Google Shape;1323;p39"/>
              <p:cNvGrpSpPr/>
              <p:nvPr/>
            </p:nvGrpSpPr>
            <p:grpSpPr>
              <a:xfrm>
                <a:off x="4595437" y="3598775"/>
                <a:ext cx="37776" cy="32451"/>
                <a:chOff x="4595437" y="3598775"/>
                <a:chExt cx="37776" cy="32451"/>
              </a:xfrm>
            </p:grpSpPr>
            <p:sp>
              <p:nvSpPr>
                <p:cNvPr id="1324" name="Google Shape;1324;p39"/>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39"/>
              <p:cNvGrpSpPr/>
              <p:nvPr/>
            </p:nvGrpSpPr>
            <p:grpSpPr>
              <a:xfrm>
                <a:off x="4641864" y="3524443"/>
                <a:ext cx="37776" cy="32380"/>
                <a:chOff x="4641864" y="3524443"/>
                <a:chExt cx="37776" cy="32380"/>
              </a:xfrm>
            </p:grpSpPr>
            <p:sp>
              <p:nvSpPr>
                <p:cNvPr id="1327" name="Google Shape;1327;p39"/>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9"/>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39"/>
              <p:cNvGrpSpPr/>
              <p:nvPr/>
            </p:nvGrpSpPr>
            <p:grpSpPr>
              <a:xfrm>
                <a:off x="4648431" y="3893901"/>
                <a:ext cx="37776" cy="32357"/>
                <a:chOff x="4648431" y="3893901"/>
                <a:chExt cx="37776" cy="32357"/>
              </a:xfrm>
            </p:grpSpPr>
            <p:sp>
              <p:nvSpPr>
                <p:cNvPr id="1330" name="Google Shape;1330;p39"/>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9"/>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39"/>
              <p:cNvGrpSpPr/>
              <p:nvPr/>
            </p:nvGrpSpPr>
            <p:grpSpPr>
              <a:xfrm>
                <a:off x="4567752" y="3722908"/>
                <a:ext cx="37870" cy="32380"/>
                <a:chOff x="4567752" y="3722908"/>
                <a:chExt cx="37870" cy="32380"/>
              </a:xfrm>
            </p:grpSpPr>
            <p:sp>
              <p:nvSpPr>
                <p:cNvPr id="1333" name="Google Shape;1333;p39"/>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9"/>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39"/>
              <p:cNvGrpSpPr/>
              <p:nvPr/>
            </p:nvGrpSpPr>
            <p:grpSpPr>
              <a:xfrm>
                <a:off x="4617506" y="3652052"/>
                <a:ext cx="37783" cy="32357"/>
                <a:chOff x="4617506" y="3652052"/>
                <a:chExt cx="37783" cy="32357"/>
              </a:xfrm>
            </p:grpSpPr>
            <p:sp>
              <p:nvSpPr>
                <p:cNvPr id="1336" name="Google Shape;1336;p39"/>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39"/>
              <p:cNvGrpSpPr/>
              <p:nvPr/>
            </p:nvGrpSpPr>
            <p:grpSpPr>
              <a:xfrm>
                <a:off x="4739005" y="3554149"/>
                <a:ext cx="37870" cy="32357"/>
                <a:chOff x="4739005" y="3554149"/>
                <a:chExt cx="37870" cy="32357"/>
              </a:xfrm>
            </p:grpSpPr>
            <p:sp>
              <p:nvSpPr>
                <p:cNvPr id="1339" name="Google Shape;1339;p39"/>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39"/>
              <p:cNvGrpSpPr/>
              <p:nvPr/>
            </p:nvGrpSpPr>
            <p:grpSpPr>
              <a:xfrm>
                <a:off x="4806557" y="3630258"/>
                <a:ext cx="37776" cy="32364"/>
                <a:chOff x="4806557" y="3630258"/>
                <a:chExt cx="37776" cy="32364"/>
              </a:xfrm>
            </p:grpSpPr>
            <p:sp>
              <p:nvSpPr>
                <p:cNvPr id="1342" name="Google Shape;1342;p39"/>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39"/>
              <p:cNvGrpSpPr/>
              <p:nvPr/>
            </p:nvGrpSpPr>
            <p:grpSpPr>
              <a:xfrm>
                <a:off x="4737007" y="4004357"/>
                <a:ext cx="37870" cy="32357"/>
                <a:chOff x="4737007" y="4004357"/>
                <a:chExt cx="37870" cy="32357"/>
              </a:xfrm>
            </p:grpSpPr>
            <p:sp>
              <p:nvSpPr>
                <p:cNvPr id="1345" name="Google Shape;1345;p39"/>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39"/>
              <p:cNvGrpSpPr/>
              <p:nvPr/>
            </p:nvGrpSpPr>
            <p:grpSpPr>
              <a:xfrm>
                <a:off x="4773634" y="4208627"/>
                <a:ext cx="37776" cy="32357"/>
                <a:chOff x="4773634" y="4208627"/>
                <a:chExt cx="37776" cy="32357"/>
              </a:xfrm>
            </p:grpSpPr>
            <p:sp>
              <p:nvSpPr>
                <p:cNvPr id="1348" name="Google Shape;1348;p39"/>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p:cNvGrpSpPr/>
              <p:nvPr/>
            </p:nvGrpSpPr>
            <p:grpSpPr>
              <a:xfrm>
                <a:off x="4888282" y="4074764"/>
                <a:ext cx="37776" cy="32451"/>
                <a:chOff x="4888282" y="4074764"/>
                <a:chExt cx="37776" cy="32451"/>
              </a:xfrm>
            </p:grpSpPr>
            <p:sp>
              <p:nvSpPr>
                <p:cNvPr id="1351" name="Google Shape;1351;p39"/>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39"/>
              <p:cNvGrpSpPr/>
              <p:nvPr/>
            </p:nvGrpSpPr>
            <p:grpSpPr>
              <a:xfrm>
                <a:off x="4901315" y="3804271"/>
                <a:ext cx="37776" cy="32364"/>
                <a:chOff x="4901315" y="3804271"/>
                <a:chExt cx="37776" cy="32364"/>
              </a:xfrm>
            </p:grpSpPr>
            <p:sp>
              <p:nvSpPr>
                <p:cNvPr id="1354" name="Google Shape;1354;p39"/>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39"/>
              <p:cNvGrpSpPr/>
              <p:nvPr/>
            </p:nvGrpSpPr>
            <p:grpSpPr>
              <a:xfrm>
                <a:off x="4866394" y="3715035"/>
                <a:ext cx="37846" cy="32357"/>
                <a:chOff x="4866394" y="3715035"/>
                <a:chExt cx="37846" cy="32357"/>
              </a:xfrm>
            </p:grpSpPr>
            <p:sp>
              <p:nvSpPr>
                <p:cNvPr id="1357" name="Google Shape;1357;p39"/>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39"/>
              <p:cNvGrpSpPr/>
              <p:nvPr/>
            </p:nvGrpSpPr>
            <p:grpSpPr>
              <a:xfrm>
                <a:off x="4979233" y="3839798"/>
                <a:ext cx="37878" cy="32420"/>
                <a:chOff x="4979233" y="3839798"/>
                <a:chExt cx="37878" cy="32420"/>
              </a:xfrm>
            </p:grpSpPr>
            <p:sp>
              <p:nvSpPr>
                <p:cNvPr id="1360" name="Google Shape;1360;p39"/>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39"/>
              <p:cNvGrpSpPr/>
              <p:nvPr/>
            </p:nvGrpSpPr>
            <p:grpSpPr>
              <a:xfrm>
                <a:off x="4790662" y="3679147"/>
                <a:ext cx="37783" cy="32380"/>
                <a:chOff x="4790662" y="3679147"/>
                <a:chExt cx="37783" cy="32380"/>
              </a:xfrm>
            </p:grpSpPr>
            <p:sp>
              <p:nvSpPr>
                <p:cNvPr id="1363" name="Google Shape;1363;p39"/>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39"/>
              <p:cNvGrpSpPr/>
              <p:nvPr/>
            </p:nvGrpSpPr>
            <p:grpSpPr>
              <a:xfrm>
                <a:off x="4857263" y="3557861"/>
                <a:ext cx="37776" cy="32357"/>
                <a:chOff x="4857263" y="3557861"/>
                <a:chExt cx="37776" cy="32357"/>
              </a:xfrm>
            </p:grpSpPr>
            <p:sp>
              <p:nvSpPr>
                <p:cNvPr id="1366" name="Google Shape;1366;p39"/>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39"/>
              <p:cNvGrpSpPr/>
              <p:nvPr/>
            </p:nvGrpSpPr>
            <p:grpSpPr>
              <a:xfrm>
                <a:off x="4883902" y="3648033"/>
                <a:ext cx="37783" cy="32380"/>
                <a:chOff x="4883902" y="3648033"/>
                <a:chExt cx="37783" cy="32380"/>
              </a:xfrm>
            </p:grpSpPr>
            <p:sp>
              <p:nvSpPr>
                <p:cNvPr id="1369" name="Google Shape;1369;p39"/>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39"/>
              <p:cNvGrpSpPr/>
              <p:nvPr/>
            </p:nvGrpSpPr>
            <p:grpSpPr>
              <a:xfrm>
                <a:off x="4907780" y="3347220"/>
                <a:ext cx="37878" cy="32357"/>
                <a:chOff x="4907780" y="3347220"/>
                <a:chExt cx="37878" cy="32357"/>
              </a:xfrm>
            </p:grpSpPr>
            <p:sp>
              <p:nvSpPr>
                <p:cNvPr id="1372" name="Google Shape;1372;p39"/>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39"/>
              <p:cNvGrpSpPr/>
              <p:nvPr/>
            </p:nvGrpSpPr>
            <p:grpSpPr>
              <a:xfrm>
                <a:off x="5065048" y="3738150"/>
                <a:ext cx="37783" cy="32364"/>
                <a:chOff x="5065048" y="3738150"/>
                <a:chExt cx="37783" cy="32364"/>
              </a:xfrm>
            </p:grpSpPr>
            <p:sp>
              <p:nvSpPr>
                <p:cNvPr id="1375" name="Google Shape;1375;p39"/>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9"/>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39"/>
              <p:cNvGrpSpPr/>
              <p:nvPr/>
            </p:nvGrpSpPr>
            <p:grpSpPr>
              <a:xfrm>
                <a:off x="5071616" y="3284615"/>
                <a:ext cx="37783" cy="32357"/>
                <a:chOff x="5071616" y="3284615"/>
                <a:chExt cx="37783" cy="32357"/>
              </a:xfrm>
            </p:grpSpPr>
            <p:sp>
              <p:nvSpPr>
                <p:cNvPr id="1378" name="Google Shape;1378;p39"/>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9"/>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39"/>
              <p:cNvGrpSpPr/>
              <p:nvPr/>
            </p:nvGrpSpPr>
            <p:grpSpPr>
              <a:xfrm>
                <a:off x="5389291" y="3759921"/>
                <a:ext cx="37783" cy="32380"/>
                <a:chOff x="5389291" y="3759921"/>
                <a:chExt cx="37783" cy="32380"/>
              </a:xfrm>
            </p:grpSpPr>
            <p:sp>
              <p:nvSpPr>
                <p:cNvPr id="1381" name="Google Shape;1381;p39"/>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9"/>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39"/>
              <p:cNvGrpSpPr/>
              <p:nvPr/>
            </p:nvGrpSpPr>
            <p:grpSpPr>
              <a:xfrm>
                <a:off x="5431534" y="3632932"/>
                <a:ext cx="37878" cy="32451"/>
                <a:chOff x="5431534" y="3632932"/>
                <a:chExt cx="37878" cy="32451"/>
              </a:xfrm>
            </p:grpSpPr>
            <p:sp>
              <p:nvSpPr>
                <p:cNvPr id="1384" name="Google Shape;1384;p39"/>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9"/>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39"/>
              <p:cNvGrpSpPr/>
              <p:nvPr/>
            </p:nvGrpSpPr>
            <p:grpSpPr>
              <a:xfrm>
                <a:off x="5540755" y="3544829"/>
                <a:ext cx="37783" cy="32357"/>
                <a:chOff x="5540755" y="3544829"/>
                <a:chExt cx="37783" cy="32357"/>
              </a:xfrm>
            </p:grpSpPr>
            <p:sp>
              <p:nvSpPr>
                <p:cNvPr id="1387" name="Google Shape;1387;p39"/>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9"/>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39"/>
              <p:cNvGrpSpPr/>
              <p:nvPr/>
            </p:nvGrpSpPr>
            <p:grpSpPr>
              <a:xfrm>
                <a:off x="5579293" y="3412107"/>
                <a:ext cx="37776" cy="32357"/>
                <a:chOff x="5579293" y="3412107"/>
                <a:chExt cx="37776" cy="32357"/>
              </a:xfrm>
            </p:grpSpPr>
            <p:sp>
              <p:nvSpPr>
                <p:cNvPr id="1390" name="Google Shape;1390;p39"/>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9"/>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39"/>
              <p:cNvGrpSpPr/>
              <p:nvPr/>
            </p:nvGrpSpPr>
            <p:grpSpPr>
              <a:xfrm>
                <a:off x="5801346" y="3284615"/>
                <a:ext cx="37783" cy="32357"/>
                <a:chOff x="5801346" y="3284615"/>
                <a:chExt cx="37783" cy="32357"/>
              </a:xfrm>
            </p:grpSpPr>
            <p:sp>
              <p:nvSpPr>
                <p:cNvPr id="1393" name="Google Shape;1393;p39"/>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9"/>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39"/>
              <p:cNvGrpSpPr/>
              <p:nvPr/>
            </p:nvGrpSpPr>
            <p:grpSpPr>
              <a:xfrm>
                <a:off x="5763578" y="3399067"/>
                <a:ext cx="37776" cy="32364"/>
                <a:chOff x="5763578" y="3399067"/>
                <a:chExt cx="37776" cy="32364"/>
              </a:xfrm>
            </p:grpSpPr>
            <p:sp>
              <p:nvSpPr>
                <p:cNvPr id="1396" name="Google Shape;1396;p39"/>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9"/>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39"/>
              <p:cNvGrpSpPr/>
              <p:nvPr/>
            </p:nvGrpSpPr>
            <p:grpSpPr>
              <a:xfrm>
                <a:off x="5395858" y="3230952"/>
                <a:ext cx="37776" cy="32364"/>
                <a:chOff x="5395858" y="3230952"/>
                <a:chExt cx="37776" cy="32364"/>
              </a:xfrm>
            </p:grpSpPr>
            <p:sp>
              <p:nvSpPr>
                <p:cNvPr id="1399" name="Google Shape;1399;p39"/>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9"/>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39"/>
              <p:cNvGrpSpPr/>
              <p:nvPr/>
            </p:nvGrpSpPr>
            <p:grpSpPr>
              <a:xfrm>
                <a:off x="5264088" y="3188237"/>
                <a:ext cx="37776" cy="32357"/>
                <a:chOff x="5264088" y="3188237"/>
                <a:chExt cx="37776" cy="32357"/>
              </a:xfrm>
            </p:grpSpPr>
            <p:sp>
              <p:nvSpPr>
                <p:cNvPr id="1402" name="Google Shape;1402;p39"/>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9"/>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39"/>
              <p:cNvGrpSpPr/>
              <p:nvPr/>
            </p:nvGrpSpPr>
            <p:grpSpPr>
              <a:xfrm>
                <a:off x="5585758" y="3237425"/>
                <a:ext cx="37878" cy="32357"/>
                <a:chOff x="5585758" y="3237425"/>
                <a:chExt cx="37878" cy="32357"/>
              </a:xfrm>
            </p:grpSpPr>
            <p:sp>
              <p:nvSpPr>
                <p:cNvPr id="1405" name="Google Shape;1405;p39"/>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9"/>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39"/>
              <p:cNvGrpSpPr/>
              <p:nvPr/>
            </p:nvGrpSpPr>
            <p:grpSpPr>
              <a:xfrm>
                <a:off x="4874196" y="3291088"/>
                <a:ext cx="37878" cy="32451"/>
                <a:chOff x="4874196" y="3291088"/>
                <a:chExt cx="37878" cy="32451"/>
              </a:xfrm>
            </p:grpSpPr>
            <p:sp>
              <p:nvSpPr>
                <p:cNvPr id="1408" name="Google Shape;1408;p39"/>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9"/>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39"/>
              <p:cNvGrpSpPr/>
              <p:nvPr/>
            </p:nvGrpSpPr>
            <p:grpSpPr>
              <a:xfrm>
                <a:off x="5197770" y="3785466"/>
                <a:ext cx="37783" cy="32427"/>
                <a:chOff x="5197770" y="3785466"/>
                <a:chExt cx="37783" cy="32427"/>
              </a:xfrm>
            </p:grpSpPr>
            <p:sp>
              <p:nvSpPr>
                <p:cNvPr id="1411" name="Google Shape;1411;p39"/>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9"/>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39"/>
              <p:cNvGrpSpPr/>
              <p:nvPr/>
            </p:nvGrpSpPr>
            <p:grpSpPr>
              <a:xfrm>
                <a:off x="5177699" y="3492117"/>
                <a:ext cx="37776" cy="32357"/>
                <a:chOff x="5177699" y="3492117"/>
                <a:chExt cx="37776" cy="32357"/>
              </a:xfrm>
            </p:grpSpPr>
            <p:sp>
              <p:nvSpPr>
                <p:cNvPr id="1414" name="Google Shape;1414;p39"/>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9"/>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39"/>
              <p:cNvGrpSpPr/>
              <p:nvPr/>
            </p:nvGrpSpPr>
            <p:grpSpPr>
              <a:xfrm>
                <a:off x="5349431" y="3622346"/>
                <a:ext cx="37870" cy="32380"/>
                <a:chOff x="5349431" y="3622346"/>
                <a:chExt cx="37870" cy="32380"/>
              </a:xfrm>
            </p:grpSpPr>
            <p:sp>
              <p:nvSpPr>
                <p:cNvPr id="1417" name="Google Shape;1417;p39"/>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9"/>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39"/>
              <p:cNvGrpSpPr/>
              <p:nvPr/>
            </p:nvGrpSpPr>
            <p:grpSpPr>
              <a:xfrm>
                <a:off x="5068855" y="3563980"/>
                <a:ext cx="53954" cy="46223"/>
                <a:chOff x="5068855" y="3563980"/>
                <a:chExt cx="53954" cy="46223"/>
              </a:xfrm>
            </p:grpSpPr>
            <p:sp>
              <p:nvSpPr>
                <p:cNvPr id="1420" name="Google Shape;1420;p39"/>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9"/>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 name="Google Shape;1422;p39"/>
              <p:cNvGrpSpPr/>
              <p:nvPr/>
            </p:nvGrpSpPr>
            <p:grpSpPr>
              <a:xfrm>
                <a:off x="5037654" y="3392507"/>
                <a:ext cx="37870" cy="32451"/>
                <a:chOff x="5037654" y="3392507"/>
                <a:chExt cx="37870" cy="32451"/>
              </a:xfrm>
            </p:grpSpPr>
            <p:sp>
              <p:nvSpPr>
                <p:cNvPr id="1423" name="Google Shape;1423;p39"/>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9"/>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39"/>
              <p:cNvGrpSpPr/>
              <p:nvPr/>
            </p:nvGrpSpPr>
            <p:grpSpPr>
              <a:xfrm>
                <a:off x="5456560" y="3368629"/>
                <a:ext cx="37870" cy="32451"/>
                <a:chOff x="5456560" y="3368629"/>
                <a:chExt cx="37870" cy="32451"/>
              </a:xfrm>
            </p:grpSpPr>
            <p:sp>
              <p:nvSpPr>
                <p:cNvPr id="1426" name="Google Shape;1426;p39"/>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9"/>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39"/>
              <p:cNvGrpSpPr/>
              <p:nvPr/>
            </p:nvGrpSpPr>
            <p:grpSpPr>
              <a:xfrm>
                <a:off x="4755749" y="3501516"/>
                <a:ext cx="46246" cy="39608"/>
                <a:chOff x="4755749" y="3501516"/>
                <a:chExt cx="46246" cy="39608"/>
              </a:xfrm>
            </p:grpSpPr>
            <p:sp>
              <p:nvSpPr>
                <p:cNvPr id="1429" name="Google Shape;1429;p39"/>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9"/>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39"/>
              <p:cNvGrpSpPr/>
              <p:nvPr/>
            </p:nvGrpSpPr>
            <p:grpSpPr>
              <a:xfrm>
                <a:off x="4681346" y="3485582"/>
                <a:ext cx="37783" cy="32427"/>
                <a:chOff x="4681346" y="3485582"/>
                <a:chExt cx="37783" cy="32427"/>
              </a:xfrm>
            </p:grpSpPr>
            <p:sp>
              <p:nvSpPr>
                <p:cNvPr id="1432" name="Google Shape;1432;p39"/>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9"/>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39"/>
              <p:cNvGrpSpPr/>
              <p:nvPr/>
            </p:nvGrpSpPr>
            <p:grpSpPr>
              <a:xfrm>
                <a:off x="4767067" y="3291088"/>
                <a:ext cx="37878" cy="32451"/>
                <a:chOff x="4767067" y="3291088"/>
                <a:chExt cx="37878" cy="32451"/>
              </a:xfrm>
            </p:grpSpPr>
            <p:sp>
              <p:nvSpPr>
                <p:cNvPr id="1435" name="Google Shape;1435;p39"/>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9"/>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39"/>
              <p:cNvGrpSpPr/>
              <p:nvPr/>
            </p:nvGrpSpPr>
            <p:grpSpPr>
              <a:xfrm>
                <a:off x="4687819" y="3405539"/>
                <a:ext cx="37776" cy="32451"/>
                <a:chOff x="4687819" y="3405539"/>
                <a:chExt cx="37776" cy="32451"/>
              </a:xfrm>
            </p:grpSpPr>
            <p:sp>
              <p:nvSpPr>
                <p:cNvPr id="1438" name="Google Shape;1438;p39"/>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9"/>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39"/>
              <p:cNvGrpSpPr/>
              <p:nvPr/>
            </p:nvGrpSpPr>
            <p:grpSpPr>
              <a:xfrm>
                <a:off x="4923101" y="3444809"/>
                <a:ext cx="52813" cy="45318"/>
                <a:chOff x="4923101" y="3444809"/>
                <a:chExt cx="52813" cy="45318"/>
              </a:xfrm>
            </p:grpSpPr>
            <p:sp>
              <p:nvSpPr>
                <p:cNvPr id="1441" name="Google Shape;1441;p39"/>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9"/>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39"/>
              <p:cNvGrpSpPr/>
              <p:nvPr/>
            </p:nvGrpSpPr>
            <p:grpSpPr>
              <a:xfrm>
                <a:off x="4846040" y="3654750"/>
                <a:ext cx="31405" cy="26993"/>
                <a:chOff x="4846040" y="3654750"/>
                <a:chExt cx="31405" cy="26993"/>
              </a:xfrm>
            </p:grpSpPr>
            <p:sp>
              <p:nvSpPr>
                <p:cNvPr id="1444" name="Google Shape;1444;p39"/>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9"/>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39"/>
              <p:cNvGrpSpPr/>
              <p:nvPr/>
            </p:nvGrpSpPr>
            <p:grpSpPr>
              <a:xfrm>
                <a:off x="4925673" y="3691700"/>
                <a:ext cx="40253" cy="34472"/>
                <a:chOff x="4925673" y="3691700"/>
                <a:chExt cx="40253" cy="34472"/>
              </a:xfrm>
            </p:grpSpPr>
            <p:sp>
              <p:nvSpPr>
                <p:cNvPr id="1447" name="Google Shape;1447;p39"/>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9"/>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39"/>
              <p:cNvGrpSpPr/>
              <p:nvPr/>
            </p:nvGrpSpPr>
            <p:grpSpPr>
              <a:xfrm>
                <a:off x="4894653" y="3740848"/>
                <a:ext cx="31405" cy="26906"/>
                <a:chOff x="4894653" y="3740848"/>
                <a:chExt cx="31405" cy="26906"/>
              </a:xfrm>
            </p:grpSpPr>
            <p:sp>
              <p:nvSpPr>
                <p:cNvPr id="1450" name="Google Shape;1450;p39"/>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9"/>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39"/>
              <p:cNvGrpSpPr/>
              <p:nvPr/>
            </p:nvGrpSpPr>
            <p:grpSpPr>
              <a:xfrm>
                <a:off x="4962300" y="3696348"/>
                <a:ext cx="38255" cy="32773"/>
                <a:chOff x="4962300" y="3696348"/>
                <a:chExt cx="38255" cy="32773"/>
              </a:xfrm>
            </p:grpSpPr>
            <p:sp>
              <p:nvSpPr>
                <p:cNvPr id="1453" name="Google Shape;1453;p39"/>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9"/>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39"/>
              <p:cNvGrpSpPr/>
              <p:nvPr/>
            </p:nvGrpSpPr>
            <p:grpSpPr>
              <a:xfrm>
                <a:off x="4980185" y="3743349"/>
                <a:ext cx="31499" cy="26969"/>
                <a:chOff x="4980185" y="3743349"/>
                <a:chExt cx="31499" cy="26969"/>
              </a:xfrm>
            </p:grpSpPr>
            <p:sp>
              <p:nvSpPr>
                <p:cNvPr id="1456" name="Google Shape;1456;p39"/>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9"/>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39"/>
              <p:cNvGrpSpPr/>
              <p:nvPr/>
            </p:nvGrpSpPr>
            <p:grpSpPr>
              <a:xfrm>
                <a:off x="5013768" y="3734312"/>
                <a:ext cx="31499" cy="26969"/>
                <a:chOff x="5013768" y="3734312"/>
                <a:chExt cx="31499" cy="26969"/>
              </a:xfrm>
            </p:grpSpPr>
            <p:sp>
              <p:nvSpPr>
                <p:cNvPr id="1459" name="Google Shape;1459;p39"/>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9"/>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39"/>
              <p:cNvGrpSpPr/>
              <p:nvPr/>
            </p:nvGrpSpPr>
            <p:grpSpPr>
              <a:xfrm>
                <a:off x="5036703" y="3764545"/>
                <a:ext cx="31499" cy="26898"/>
                <a:chOff x="5036703" y="3764545"/>
                <a:chExt cx="31499" cy="26898"/>
              </a:xfrm>
            </p:grpSpPr>
            <p:sp>
              <p:nvSpPr>
                <p:cNvPr id="1462" name="Google Shape;1462;p39"/>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9"/>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39"/>
              <p:cNvGrpSpPr/>
              <p:nvPr/>
            </p:nvGrpSpPr>
            <p:grpSpPr>
              <a:xfrm>
                <a:off x="4953546" y="3768352"/>
                <a:ext cx="31405" cy="26898"/>
                <a:chOff x="4953546" y="3768352"/>
                <a:chExt cx="31405" cy="26898"/>
              </a:xfrm>
            </p:grpSpPr>
            <p:sp>
              <p:nvSpPr>
                <p:cNvPr id="1465" name="Google Shape;1465;p39"/>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9"/>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39"/>
              <p:cNvGrpSpPr/>
              <p:nvPr/>
            </p:nvGrpSpPr>
            <p:grpSpPr>
              <a:xfrm>
                <a:off x="4964770" y="3814016"/>
                <a:ext cx="31499" cy="26993"/>
                <a:chOff x="4964770" y="3814016"/>
                <a:chExt cx="31499" cy="26993"/>
              </a:xfrm>
            </p:grpSpPr>
            <p:sp>
              <p:nvSpPr>
                <p:cNvPr id="1468" name="Google Shape;1468;p39"/>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9"/>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39"/>
              <p:cNvGrpSpPr/>
              <p:nvPr/>
            </p:nvGrpSpPr>
            <p:grpSpPr>
              <a:xfrm>
                <a:off x="4923290" y="3800504"/>
                <a:ext cx="31468" cy="26898"/>
                <a:chOff x="4923290" y="3800504"/>
                <a:chExt cx="31468" cy="26898"/>
              </a:xfrm>
            </p:grpSpPr>
            <p:sp>
              <p:nvSpPr>
                <p:cNvPr id="1471" name="Google Shape;1471;p39"/>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9"/>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39"/>
              <p:cNvGrpSpPr/>
              <p:nvPr/>
            </p:nvGrpSpPr>
            <p:grpSpPr>
              <a:xfrm>
                <a:off x="5108534" y="3650943"/>
                <a:ext cx="31405" cy="26993"/>
                <a:chOff x="5108534" y="3650943"/>
                <a:chExt cx="31405" cy="26993"/>
              </a:xfrm>
            </p:grpSpPr>
            <p:sp>
              <p:nvSpPr>
                <p:cNvPr id="1474" name="Google Shape;1474;p39"/>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9"/>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39"/>
              <p:cNvGrpSpPr/>
              <p:nvPr/>
            </p:nvGrpSpPr>
            <p:grpSpPr>
              <a:xfrm>
                <a:off x="5119380" y="3760739"/>
                <a:ext cx="31499" cy="26993"/>
                <a:chOff x="5119380" y="3760739"/>
                <a:chExt cx="31499" cy="26993"/>
              </a:xfrm>
            </p:grpSpPr>
            <p:sp>
              <p:nvSpPr>
                <p:cNvPr id="1477" name="Google Shape;1477;p39"/>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9"/>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39"/>
              <p:cNvGrpSpPr/>
              <p:nvPr/>
            </p:nvGrpSpPr>
            <p:grpSpPr>
              <a:xfrm>
                <a:off x="5119380" y="3788235"/>
                <a:ext cx="31499" cy="26993"/>
                <a:chOff x="5119380" y="3788235"/>
                <a:chExt cx="31499" cy="26993"/>
              </a:xfrm>
            </p:grpSpPr>
            <p:sp>
              <p:nvSpPr>
                <p:cNvPr id="1480" name="Google Shape;1480;p39"/>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9"/>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9"/>
              <p:cNvGrpSpPr/>
              <p:nvPr/>
            </p:nvGrpSpPr>
            <p:grpSpPr>
              <a:xfrm>
                <a:off x="5158005" y="3875284"/>
                <a:ext cx="31405" cy="27001"/>
                <a:chOff x="5158005" y="3875284"/>
                <a:chExt cx="31405" cy="27001"/>
              </a:xfrm>
            </p:grpSpPr>
            <p:sp>
              <p:nvSpPr>
                <p:cNvPr id="1483" name="Google Shape;1483;p39"/>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9"/>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39"/>
              <p:cNvGrpSpPr/>
              <p:nvPr/>
            </p:nvGrpSpPr>
            <p:grpSpPr>
              <a:xfrm>
                <a:off x="5233163" y="3764545"/>
                <a:ext cx="31499" cy="26898"/>
                <a:chOff x="5233163" y="3764545"/>
                <a:chExt cx="31499" cy="26898"/>
              </a:xfrm>
            </p:grpSpPr>
            <p:sp>
              <p:nvSpPr>
                <p:cNvPr id="1486" name="Google Shape;1486;p39"/>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9"/>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 name="Google Shape;1488;p39"/>
              <p:cNvGrpSpPr/>
              <p:nvPr/>
            </p:nvGrpSpPr>
            <p:grpSpPr>
              <a:xfrm>
                <a:off x="5276168" y="3805545"/>
                <a:ext cx="31499" cy="26906"/>
                <a:chOff x="5276168" y="3805545"/>
                <a:chExt cx="31499" cy="26906"/>
              </a:xfrm>
            </p:grpSpPr>
            <p:sp>
              <p:nvSpPr>
                <p:cNvPr id="1489" name="Google Shape;1489;p39"/>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9"/>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9"/>
              <p:cNvGrpSpPr/>
              <p:nvPr/>
            </p:nvGrpSpPr>
            <p:grpSpPr>
              <a:xfrm>
                <a:off x="5294053" y="3851933"/>
                <a:ext cx="31405" cy="26945"/>
                <a:chOff x="5294053" y="3851933"/>
                <a:chExt cx="31405" cy="26945"/>
              </a:xfrm>
            </p:grpSpPr>
            <p:sp>
              <p:nvSpPr>
                <p:cNvPr id="1492" name="Google Shape;1492;p39"/>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9"/>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 name="Google Shape;1494;p39"/>
              <p:cNvGrpSpPr/>
              <p:nvPr/>
            </p:nvGrpSpPr>
            <p:grpSpPr>
              <a:xfrm>
                <a:off x="5341723" y="3851902"/>
                <a:ext cx="31405" cy="26977"/>
                <a:chOff x="5341723" y="3851902"/>
                <a:chExt cx="31405" cy="26977"/>
              </a:xfrm>
            </p:grpSpPr>
            <p:sp>
              <p:nvSpPr>
                <p:cNvPr id="1495" name="Google Shape;1495;p39"/>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9"/>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39"/>
              <p:cNvGrpSpPr/>
              <p:nvPr/>
            </p:nvGrpSpPr>
            <p:grpSpPr>
              <a:xfrm>
                <a:off x="5054871" y="3507855"/>
                <a:ext cx="31405" cy="26993"/>
                <a:chOff x="5054871" y="3507855"/>
                <a:chExt cx="31405" cy="26993"/>
              </a:xfrm>
            </p:grpSpPr>
            <p:sp>
              <p:nvSpPr>
                <p:cNvPr id="1498" name="Google Shape;1498;p39"/>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9"/>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39"/>
              <p:cNvGrpSpPr/>
              <p:nvPr/>
            </p:nvGrpSpPr>
            <p:grpSpPr>
              <a:xfrm>
                <a:off x="4876579" y="3675325"/>
                <a:ext cx="31405" cy="26969"/>
                <a:chOff x="4876579" y="3675325"/>
                <a:chExt cx="31405" cy="26969"/>
              </a:xfrm>
            </p:grpSpPr>
            <p:sp>
              <p:nvSpPr>
                <p:cNvPr id="1501" name="Google Shape;1501;p39"/>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9"/>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39"/>
              <p:cNvGrpSpPr/>
              <p:nvPr/>
            </p:nvGrpSpPr>
            <p:grpSpPr>
              <a:xfrm>
                <a:off x="4842233" y="3688333"/>
                <a:ext cx="31405" cy="26993"/>
                <a:chOff x="4842233" y="3688333"/>
                <a:chExt cx="31405" cy="26993"/>
              </a:xfrm>
            </p:grpSpPr>
            <p:sp>
              <p:nvSpPr>
                <p:cNvPr id="1504" name="Google Shape;1504;p39"/>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9"/>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 name="Google Shape;1506;p39"/>
              <p:cNvGrpSpPr/>
              <p:nvPr/>
            </p:nvGrpSpPr>
            <p:grpSpPr>
              <a:xfrm>
                <a:off x="5187876" y="3608032"/>
                <a:ext cx="31405" cy="27001"/>
                <a:chOff x="5187876" y="3608032"/>
                <a:chExt cx="31405" cy="27001"/>
              </a:xfrm>
            </p:grpSpPr>
            <p:sp>
              <p:nvSpPr>
                <p:cNvPr id="1507" name="Google Shape;1507;p39"/>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 name="Google Shape;1509;p39"/>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 name="Google Shape;1511;p39"/>
              <p:cNvGrpSpPr/>
              <p:nvPr/>
            </p:nvGrpSpPr>
            <p:grpSpPr>
              <a:xfrm>
                <a:off x="5269224" y="3304167"/>
                <a:ext cx="40253" cy="34402"/>
                <a:chOff x="5269224" y="3304167"/>
                <a:chExt cx="40253" cy="34402"/>
              </a:xfrm>
            </p:grpSpPr>
            <p:sp>
              <p:nvSpPr>
                <p:cNvPr id="1512" name="Google Shape;1512;p39"/>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9"/>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39"/>
              <p:cNvGrpSpPr/>
              <p:nvPr/>
            </p:nvGrpSpPr>
            <p:grpSpPr>
              <a:xfrm>
                <a:off x="5327354" y="3476615"/>
                <a:ext cx="49864" cy="42723"/>
                <a:chOff x="5327354" y="3476615"/>
                <a:chExt cx="49864" cy="42723"/>
              </a:xfrm>
            </p:grpSpPr>
            <p:sp>
              <p:nvSpPr>
                <p:cNvPr id="1515" name="Google Shape;1515;p39"/>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7" name="Google Shape;1517;p39"/>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 name="Google Shape;1519;p39"/>
              <p:cNvGrpSpPr/>
              <p:nvPr/>
            </p:nvGrpSpPr>
            <p:grpSpPr>
              <a:xfrm>
                <a:off x="5341723" y="3775957"/>
                <a:ext cx="31405" cy="26898"/>
                <a:chOff x="5341723" y="3775957"/>
                <a:chExt cx="31405" cy="26898"/>
              </a:xfrm>
            </p:grpSpPr>
            <p:sp>
              <p:nvSpPr>
                <p:cNvPr id="1520" name="Google Shape;1520;p39"/>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9"/>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9"/>
              <p:cNvGrpSpPr/>
              <p:nvPr/>
            </p:nvGrpSpPr>
            <p:grpSpPr>
              <a:xfrm>
                <a:off x="5439053" y="3699274"/>
                <a:ext cx="31405" cy="26898"/>
                <a:chOff x="5439053" y="3699274"/>
                <a:chExt cx="31405" cy="26898"/>
              </a:xfrm>
            </p:grpSpPr>
            <p:sp>
              <p:nvSpPr>
                <p:cNvPr id="1523" name="Google Shape;1523;p39"/>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9"/>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39"/>
              <p:cNvGrpSpPr/>
              <p:nvPr/>
            </p:nvGrpSpPr>
            <p:grpSpPr>
              <a:xfrm>
                <a:off x="5412414" y="3622307"/>
                <a:ext cx="31499" cy="26993"/>
                <a:chOff x="5412414" y="3622307"/>
                <a:chExt cx="31499" cy="26993"/>
              </a:xfrm>
            </p:grpSpPr>
            <p:sp>
              <p:nvSpPr>
                <p:cNvPr id="1526" name="Google Shape;1526;p39"/>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9"/>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39"/>
              <p:cNvGrpSpPr/>
              <p:nvPr/>
            </p:nvGrpSpPr>
            <p:grpSpPr>
              <a:xfrm>
                <a:off x="5476254" y="3473949"/>
                <a:ext cx="26835" cy="26930"/>
                <a:chOff x="5476254" y="3473949"/>
                <a:chExt cx="26835" cy="26930"/>
              </a:xfrm>
            </p:grpSpPr>
            <p:sp>
              <p:nvSpPr>
                <p:cNvPr id="1529" name="Google Shape;1529;p39"/>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9"/>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39"/>
              <p:cNvGrpSpPr/>
              <p:nvPr/>
            </p:nvGrpSpPr>
            <p:grpSpPr>
              <a:xfrm>
                <a:off x="5564547" y="3481594"/>
                <a:ext cx="31397" cy="26898"/>
                <a:chOff x="5564547" y="3481594"/>
                <a:chExt cx="31397" cy="26898"/>
              </a:xfrm>
            </p:grpSpPr>
            <p:sp>
              <p:nvSpPr>
                <p:cNvPr id="1532" name="Google Shape;1532;p39"/>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9"/>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39"/>
              <p:cNvGrpSpPr/>
              <p:nvPr/>
            </p:nvGrpSpPr>
            <p:grpSpPr>
              <a:xfrm>
                <a:off x="5534101" y="3470174"/>
                <a:ext cx="31397" cy="26906"/>
                <a:chOff x="5534101" y="3470174"/>
                <a:chExt cx="31397" cy="26906"/>
              </a:xfrm>
            </p:grpSpPr>
            <p:sp>
              <p:nvSpPr>
                <p:cNvPr id="1535" name="Google Shape;1535;p39"/>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9"/>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39"/>
              <p:cNvGrpSpPr/>
              <p:nvPr/>
            </p:nvGrpSpPr>
            <p:grpSpPr>
              <a:xfrm>
                <a:off x="5610879" y="3314486"/>
                <a:ext cx="31499" cy="26938"/>
                <a:chOff x="5610879" y="3314486"/>
                <a:chExt cx="31499" cy="26938"/>
              </a:xfrm>
            </p:grpSpPr>
            <p:sp>
              <p:nvSpPr>
                <p:cNvPr id="1538" name="Google Shape;1538;p39"/>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39"/>
              <p:cNvGrpSpPr/>
              <p:nvPr/>
            </p:nvGrpSpPr>
            <p:grpSpPr>
              <a:xfrm>
                <a:off x="4834525" y="3501382"/>
                <a:ext cx="31499" cy="26898"/>
                <a:chOff x="4834525" y="3501382"/>
                <a:chExt cx="31499" cy="26898"/>
              </a:xfrm>
            </p:grpSpPr>
            <p:sp>
              <p:nvSpPr>
                <p:cNvPr id="1541" name="Google Shape;1541;p39"/>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39"/>
              <p:cNvGrpSpPr/>
              <p:nvPr/>
            </p:nvGrpSpPr>
            <p:grpSpPr>
              <a:xfrm>
                <a:off x="4898460" y="3580158"/>
                <a:ext cx="31405" cy="26898"/>
                <a:chOff x="4898460" y="3580158"/>
                <a:chExt cx="31405" cy="26898"/>
              </a:xfrm>
            </p:grpSpPr>
            <p:sp>
              <p:nvSpPr>
                <p:cNvPr id="1544" name="Google Shape;1544;p39"/>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39"/>
              <p:cNvGrpSpPr/>
              <p:nvPr/>
            </p:nvGrpSpPr>
            <p:grpSpPr>
              <a:xfrm>
                <a:off x="4882667" y="3608032"/>
                <a:ext cx="31499" cy="27001"/>
                <a:chOff x="4882667" y="3608032"/>
                <a:chExt cx="31499" cy="27001"/>
              </a:xfrm>
            </p:grpSpPr>
            <p:sp>
              <p:nvSpPr>
                <p:cNvPr id="1547" name="Google Shape;1547;p39"/>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39"/>
              <p:cNvGrpSpPr/>
              <p:nvPr/>
            </p:nvGrpSpPr>
            <p:grpSpPr>
              <a:xfrm>
                <a:off x="4843373" y="3631407"/>
                <a:ext cx="16273" cy="16186"/>
                <a:chOff x="4843373" y="3631407"/>
                <a:chExt cx="16273" cy="16186"/>
              </a:xfrm>
            </p:grpSpPr>
            <p:sp>
              <p:nvSpPr>
                <p:cNvPr id="1550" name="Google Shape;1550;p39"/>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9"/>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39"/>
              <p:cNvGrpSpPr/>
              <p:nvPr/>
            </p:nvGrpSpPr>
            <p:grpSpPr>
              <a:xfrm>
                <a:off x="4727773" y="3591578"/>
                <a:ext cx="31499" cy="26898"/>
                <a:chOff x="4727773" y="3591578"/>
                <a:chExt cx="31499" cy="26898"/>
              </a:xfrm>
            </p:grpSpPr>
            <p:sp>
              <p:nvSpPr>
                <p:cNvPr id="1553" name="Google Shape;1553;p39"/>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9"/>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5" name="Google Shape;1555;p39"/>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9"/>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7" name="Google Shape;1557;p39"/>
              <p:cNvGrpSpPr/>
              <p:nvPr/>
            </p:nvGrpSpPr>
            <p:grpSpPr>
              <a:xfrm>
                <a:off x="4609421" y="3577398"/>
                <a:ext cx="31499" cy="27001"/>
                <a:chOff x="4609421" y="3577398"/>
                <a:chExt cx="31499" cy="27001"/>
              </a:xfrm>
            </p:grpSpPr>
            <p:sp>
              <p:nvSpPr>
                <p:cNvPr id="1558" name="Google Shape;1558;p39"/>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9"/>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39"/>
              <p:cNvGrpSpPr/>
              <p:nvPr/>
            </p:nvGrpSpPr>
            <p:grpSpPr>
              <a:xfrm>
                <a:off x="4649289" y="3577398"/>
                <a:ext cx="31499" cy="27001"/>
                <a:chOff x="4649289" y="3577398"/>
                <a:chExt cx="31499" cy="27001"/>
              </a:xfrm>
            </p:grpSpPr>
            <p:sp>
              <p:nvSpPr>
                <p:cNvPr id="1561" name="Google Shape;1561;p39"/>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9"/>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9"/>
              <p:cNvGrpSpPr/>
              <p:nvPr/>
            </p:nvGrpSpPr>
            <p:grpSpPr>
              <a:xfrm>
                <a:off x="4605614" y="3639523"/>
                <a:ext cx="31499" cy="26906"/>
                <a:chOff x="4605614" y="3639523"/>
                <a:chExt cx="31499" cy="26906"/>
              </a:xfrm>
            </p:grpSpPr>
            <p:sp>
              <p:nvSpPr>
                <p:cNvPr id="1564" name="Google Shape;1564;p39"/>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9"/>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39"/>
              <p:cNvGrpSpPr/>
              <p:nvPr/>
            </p:nvGrpSpPr>
            <p:grpSpPr>
              <a:xfrm>
                <a:off x="4785149" y="3618846"/>
                <a:ext cx="26930" cy="26843"/>
                <a:chOff x="4785149" y="3618846"/>
                <a:chExt cx="26930" cy="26843"/>
              </a:xfrm>
            </p:grpSpPr>
            <p:sp>
              <p:nvSpPr>
                <p:cNvPr id="1567" name="Google Shape;1567;p39"/>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9"/>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39"/>
              <p:cNvGrpSpPr/>
              <p:nvPr/>
            </p:nvGrpSpPr>
            <p:grpSpPr>
              <a:xfrm>
                <a:off x="4810167" y="3601567"/>
                <a:ext cx="31405" cy="26898"/>
                <a:chOff x="4810167" y="3601567"/>
                <a:chExt cx="31405" cy="26898"/>
              </a:xfrm>
            </p:grpSpPr>
            <p:sp>
              <p:nvSpPr>
                <p:cNvPr id="1570" name="Google Shape;1570;p39"/>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9"/>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39"/>
              <p:cNvGrpSpPr/>
              <p:nvPr/>
            </p:nvGrpSpPr>
            <p:grpSpPr>
              <a:xfrm>
                <a:off x="4831002" y="3373230"/>
                <a:ext cx="31405" cy="26898"/>
                <a:chOff x="4831002" y="3373230"/>
                <a:chExt cx="31405" cy="26898"/>
              </a:xfrm>
            </p:grpSpPr>
            <p:sp>
              <p:nvSpPr>
                <p:cNvPr id="1573" name="Google Shape;1573;p39"/>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9"/>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39"/>
              <p:cNvGrpSpPr/>
              <p:nvPr/>
            </p:nvGrpSpPr>
            <p:grpSpPr>
              <a:xfrm>
                <a:off x="4719311" y="3355054"/>
                <a:ext cx="31499" cy="27001"/>
                <a:chOff x="4719311" y="3355054"/>
                <a:chExt cx="31499" cy="27001"/>
              </a:xfrm>
            </p:grpSpPr>
            <p:sp>
              <p:nvSpPr>
                <p:cNvPr id="1576" name="Google Shape;1576;p39"/>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9"/>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39"/>
              <p:cNvGrpSpPr/>
              <p:nvPr/>
            </p:nvGrpSpPr>
            <p:grpSpPr>
              <a:xfrm>
                <a:off x="4798755" y="3450260"/>
                <a:ext cx="26930" cy="26930"/>
                <a:chOff x="4798755" y="3450260"/>
                <a:chExt cx="26930" cy="26930"/>
              </a:xfrm>
            </p:grpSpPr>
            <p:sp>
              <p:nvSpPr>
                <p:cNvPr id="1579" name="Google Shape;1579;p39"/>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9"/>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39"/>
              <p:cNvGrpSpPr/>
              <p:nvPr/>
            </p:nvGrpSpPr>
            <p:grpSpPr>
              <a:xfrm>
                <a:off x="4645576" y="3467555"/>
                <a:ext cx="31405" cy="26953"/>
                <a:chOff x="4645576" y="3467555"/>
                <a:chExt cx="31405" cy="26953"/>
              </a:xfrm>
            </p:grpSpPr>
            <p:sp>
              <p:nvSpPr>
                <p:cNvPr id="1582" name="Google Shape;1582;p39"/>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9"/>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39"/>
              <p:cNvGrpSpPr/>
              <p:nvPr/>
            </p:nvGrpSpPr>
            <p:grpSpPr>
              <a:xfrm>
                <a:off x="4687631" y="3583965"/>
                <a:ext cx="31499" cy="26898"/>
                <a:chOff x="4687631" y="3583965"/>
                <a:chExt cx="31499" cy="26898"/>
              </a:xfrm>
            </p:grpSpPr>
            <p:sp>
              <p:nvSpPr>
                <p:cNvPr id="1585" name="Google Shape;1585;p39"/>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9"/>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39"/>
              <p:cNvGrpSpPr/>
              <p:nvPr/>
            </p:nvGrpSpPr>
            <p:grpSpPr>
              <a:xfrm>
                <a:off x="4719311" y="3471314"/>
                <a:ext cx="31499" cy="27001"/>
                <a:chOff x="4719311" y="3471314"/>
                <a:chExt cx="31499" cy="27001"/>
              </a:xfrm>
            </p:grpSpPr>
            <p:sp>
              <p:nvSpPr>
                <p:cNvPr id="1588" name="Google Shape;1588;p39"/>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9"/>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39"/>
              <p:cNvGrpSpPr/>
              <p:nvPr/>
            </p:nvGrpSpPr>
            <p:grpSpPr>
              <a:xfrm>
                <a:off x="4719311" y="3434404"/>
                <a:ext cx="31499" cy="26898"/>
                <a:chOff x="4719311" y="3434404"/>
                <a:chExt cx="31499" cy="26898"/>
              </a:xfrm>
            </p:grpSpPr>
            <p:sp>
              <p:nvSpPr>
                <p:cNvPr id="1591" name="Google Shape;1591;p39"/>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9"/>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39"/>
              <p:cNvGrpSpPr/>
              <p:nvPr/>
            </p:nvGrpSpPr>
            <p:grpSpPr>
              <a:xfrm>
                <a:off x="4768876" y="3401772"/>
                <a:ext cx="31499" cy="26898"/>
                <a:chOff x="4768876" y="3401772"/>
                <a:chExt cx="31499" cy="26898"/>
              </a:xfrm>
            </p:grpSpPr>
            <p:sp>
              <p:nvSpPr>
                <p:cNvPr id="1594" name="Google Shape;1594;p39"/>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9"/>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 name="Google Shape;1596;p39"/>
              <p:cNvGrpSpPr/>
              <p:nvPr/>
            </p:nvGrpSpPr>
            <p:grpSpPr>
              <a:xfrm>
                <a:off x="4762214" y="3471377"/>
                <a:ext cx="26938" cy="26938"/>
                <a:chOff x="4762214" y="3471377"/>
                <a:chExt cx="26938" cy="26938"/>
              </a:xfrm>
            </p:grpSpPr>
            <p:sp>
              <p:nvSpPr>
                <p:cNvPr id="1597" name="Google Shape;1597;p39"/>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9"/>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9"/>
              <p:cNvGrpSpPr/>
              <p:nvPr/>
            </p:nvGrpSpPr>
            <p:grpSpPr>
              <a:xfrm>
                <a:off x="4790473" y="3344782"/>
                <a:ext cx="31405" cy="26898"/>
                <a:chOff x="4790473" y="3344782"/>
                <a:chExt cx="31405" cy="26898"/>
              </a:xfrm>
            </p:grpSpPr>
            <p:sp>
              <p:nvSpPr>
                <p:cNvPr id="1600" name="Google Shape;1600;p39"/>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9"/>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39"/>
              <p:cNvGrpSpPr/>
              <p:nvPr/>
            </p:nvGrpSpPr>
            <p:grpSpPr>
              <a:xfrm>
                <a:off x="4823774" y="3950733"/>
                <a:ext cx="37398" cy="32034"/>
                <a:chOff x="4823774" y="3950733"/>
                <a:chExt cx="37398" cy="32034"/>
              </a:xfrm>
            </p:grpSpPr>
            <p:sp>
              <p:nvSpPr>
                <p:cNvPr id="1603" name="Google Shape;1603;p39"/>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9"/>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39"/>
              <p:cNvGrpSpPr/>
              <p:nvPr/>
            </p:nvGrpSpPr>
            <p:grpSpPr>
              <a:xfrm>
                <a:off x="4823396" y="4110566"/>
                <a:ext cx="31405" cy="26906"/>
                <a:chOff x="4823396" y="4110566"/>
                <a:chExt cx="31405" cy="26906"/>
              </a:xfrm>
            </p:grpSpPr>
            <p:sp>
              <p:nvSpPr>
                <p:cNvPr id="1606" name="Google Shape;1606;p39"/>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9"/>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39"/>
              <p:cNvGrpSpPr/>
              <p:nvPr/>
            </p:nvGrpSpPr>
            <p:grpSpPr>
              <a:xfrm>
                <a:off x="4838332" y="3821150"/>
                <a:ext cx="31499" cy="26898"/>
                <a:chOff x="4838332" y="3821150"/>
                <a:chExt cx="31499" cy="26898"/>
              </a:xfrm>
            </p:grpSpPr>
            <p:sp>
              <p:nvSpPr>
                <p:cNvPr id="1609" name="Google Shape;1609;p39"/>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9"/>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39"/>
              <p:cNvGrpSpPr/>
              <p:nvPr/>
            </p:nvGrpSpPr>
            <p:grpSpPr>
              <a:xfrm>
                <a:off x="4661275" y="3815007"/>
                <a:ext cx="36824" cy="31523"/>
                <a:chOff x="4661275" y="3815007"/>
                <a:chExt cx="36824" cy="31523"/>
              </a:xfrm>
            </p:grpSpPr>
            <p:sp>
              <p:nvSpPr>
                <p:cNvPr id="1612" name="Google Shape;1612;p39"/>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9"/>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9"/>
              <p:cNvGrpSpPr/>
              <p:nvPr/>
            </p:nvGrpSpPr>
            <p:grpSpPr>
              <a:xfrm>
                <a:off x="4558998" y="3851037"/>
                <a:ext cx="33591" cy="28699"/>
                <a:chOff x="4558998" y="3851037"/>
                <a:chExt cx="33591" cy="28699"/>
              </a:xfrm>
            </p:grpSpPr>
            <p:sp>
              <p:nvSpPr>
                <p:cNvPr id="1615" name="Google Shape;1615;p39"/>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9"/>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39"/>
              <p:cNvGrpSpPr/>
              <p:nvPr/>
            </p:nvGrpSpPr>
            <p:grpSpPr>
              <a:xfrm>
                <a:off x="4696762" y="3638587"/>
                <a:ext cx="33591" cy="28794"/>
                <a:chOff x="4696762" y="3638587"/>
                <a:chExt cx="33591" cy="28794"/>
              </a:xfrm>
            </p:grpSpPr>
            <p:sp>
              <p:nvSpPr>
                <p:cNvPr id="1618" name="Google Shape;1618;p39"/>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9"/>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39"/>
              <p:cNvGrpSpPr/>
              <p:nvPr/>
            </p:nvGrpSpPr>
            <p:grpSpPr>
              <a:xfrm>
                <a:off x="4929479" y="3939140"/>
                <a:ext cx="33497" cy="28692"/>
                <a:chOff x="4929479" y="3939140"/>
                <a:chExt cx="33497" cy="28692"/>
              </a:xfrm>
            </p:grpSpPr>
            <p:sp>
              <p:nvSpPr>
                <p:cNvPr id="1621" name="Google Shape;1621;p39"/>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9"/>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 name="Google Shape;1623;p39"/>
              <p:cNvGrpSpPr/>
              <p:nvPr/>
            </p:nvGrpSpPr>
            <p:grpSpPr>
              <a:xfrm>
                <a:off x="4907119" y="3986039"/>
                <a:ext cx="33497" cy="28699"/>
                <a:chOff x="4907119" y="3986039"/>
                <a:chExt cx="33497" cy="28699"/>
              </a:xfrm>
            </p:grpSpPr>
            <p:sp>
              <p:nvSpPr>
                <p:cNvPr id="1624" name="Google Shape;1624;p39"/>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9"/>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39"/>
              <p:cNvGrpSpPr/>
              <p:nvPr/>
            </p:nvGrpSpPr>
            <p:grpSpPr>
              <a:xfrm>
                <a:off x="4911783" y="4048102"/>
                <a:ext cx="33591" cy="28762"/>
                <a:chOff x="4911783" y="4048102"/>
                <a:chExt cx="33591" cy="28762"/>
              </a:xfrm>
            </p:grpSpPr>
            <p:sp>
              <p:nvSpPr>
                <p:cNvPr id="1627" name="Google Shape;1627;p39"/>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9"/>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39"/>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9"/>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1" name="Google Shape;1631;p39"/>
              <p:cNvGrpSpPr/>
              <p:nvPr/>
            </p:nvGrpSpPr>
            <p:grpSpPr>
              <a:xfrm>
                <a:off x="4762623" y="3837847"/>
                <a:ext cx="42416" cy="36273"/>
                <a:chOff x="4762623" y="3837847"/>
                <a:chExt cx="42416" cy="36273"/>
              </a:xfrm>
            </p:grpSpPr>
            <p:sp>
              <p:nvSpPr>
                <p:cNvPr id="1632" name="Google Shape;1632;p39"/>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9"/>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 name="Google Shape;1634;p39"/>
              <p:cNvGrpSpPr/>
              <p:nvPr/>
            </p:nvGrpSpPr>
            <p:grpSpPr>
              <a:xfrm>
                <a:off x="4746044" y="4104966"/>
                <a:ext cx="33497" cy="28699"/>
                <a:chOff x="4746044" y="4104966"/>
                <a:chExt cx="33497" cy="28699"/>
              </a:xfrm>
            </p:grpSpPr>
            <p:sp>
              <p:nvSpPr>
                <p:cNvPr id="1635" name="Google Shape;1635;p39"/>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9"/>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9"/>
              <p:cNvGrpSpPr/>
              <p:nvPr/>
            </p:nvGrpSpPr>
            <p:grpSpPr>
              <a:xfrm>
                <a:off x="4859646" y="4162554"/>
                <a:ext cx="33591" cy="28762"/>
                <a:chOff x="4859646" y="4162554"/>
                <a:chExt cx="33591" cy="28762"/>
              </a:xfrm>
            </p:grpSpPr>
            <p:sp>
              <p:nvSpPr>
                <p:cNvPr id="1638" name="Google Shape;1638;p39"/>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9"/>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0" name="Google Shape;1640;p39"/>
            <p:cNvGrpSpPr/>
            <p:nvPr/>
          </p:nvGrpSpPr>
          <p:grpSpPr>
            <a:xfrm>
              <a:off x="3597785" y="3274438"/>
              <a:ext cx="855610" cy="1122100"/>
              <a:chOff x="3597785" y="3274438"/>
              <a:chExt cx="855610" cy="1122100"/>
            </a:xfrm>
          </p:grpSpPr>
          <p:grpSp>
            <p:nvGrpSpPr>
              <p:cNvPr id="1641" name="Google Shape;1641;p39"/>
              <p:cNvGrpSpPr/>
              <p:nvPr/>
            </p:nvGrpSpPr>
            <p:grpSpPr>
              <a:xfrm>
                <a:off x="3617857" y="3284717"/>
                <a:ext cx="826785" cy="1099165"/>
                <a:chOff x="3617857" y="3284717"/>
                <a:chExt cx="826785" cy="1099165"/>
              </a:xfrm>
            </p:grpSpPr>
            <p:sp>
              <p:nvSpPr>
                <p:cNvPr id="1642" name="Google Shape;1642;p39"/>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9"/>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9"/>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9"/>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9"/>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9"/>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9"/>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9"/>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9"/>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9"/>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9"/>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9"/>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9"/>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9"/>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9"/>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9"/>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9"/>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9"/>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9"/>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9"/>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9"/>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9"/>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9"/>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9"/>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9"/>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9"/>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9"/>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9"/>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9"/>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9"/>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9"/>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9"/>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9"/>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9"/>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39"/>
              <p:cNvGrpSpPr/>
              <p:nvPr/>
            </p:nvGrpSpPr>
            <p:grpSpPr>
              <a:xfrm>
                <a:off x="4180904" y="4251758"/>
                <a:ext cx="37783" cy="32420"/>
                <a:chOff x="4180904" y="4251758"/>
                <a:chExt cx="37783" cy="32420"/>
              </a:xfrm>
            </p:grpSpPr>
            <p:sp>
              <p:nvSpPr>
                <p:cNvPr id="1699" name="Google Shape;1699;p39"/>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39"/>
              <p:cNvGrpSpPr/>
              <p:nvPr/>
            </p:nvGrpSpPr>
            <p:grpSpPr>
              <a:xfrm>
                <a:off x="4201644" y="4081324"/>
                <a:ext cx="37783" cy="32364"/>
                <a:chOff x="4201644" y="4081324"/>
                <a:chExt cx="37783" cy="32364"/>
              </a:xfrm>
            </p:grpSpPr>
            <p:sp>
              <p:nvSpPr>
                <p:cNvPr id="1702" name="Google Shape;1702;p39"/>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39"/>
              <p:cNvGrpSpPr/>
              <p:nvPr/>
            </p:nvGrpSpPr>
            <p:grpSpPr>
              <a:xfrm>
                <a:off x="4284416" y="3887428"/>
                <a:ext cx="37783" cy="32451"/>
                <a:chOff x="4284416" y="3887428"/>
                <a:chExt cx="37783" cy="32451"/>
              </a:xfrm>
            </p:grpSpPr>
            <p:sp>
              <p:nvSpPr>
                <p:cNvPr id="1705" name="Google Shape;1705;p39"/>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9"/>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39"/>
              <p:cNvGrpSpPr/>
              <p:nvPr/>
            </p:nvGrpSpPr>
            <p:grpSpPr>
              <a:xfrm>
                <a:off x="4223721" y="3860404"/>
                <a:ext cx="37870" cy="32364"/>
                <a:chOff x="4223721" y="3860404"/>
                <a:chExt cx="37870" cy="32364"/>
              </a:xfrm>
            </p:grpSpPr>
            <p:sp>
              <p:nvSpPr>
                <p:cNvPr id="1708" name="Google Shape;1708;p39"/>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39"/>
              <p:cNvGrpSpPr/>
              <p:nvPr/>
            </p:nvGrpSpPr>
            <p:grpSpPr>
              <a:xfrm>
                <a:off x="4104889" y="3699242"/>
                <a:ext cx="37776" cy="32357"/>
                <a:chOff x="4104889" y="3699242"/>
                <a:chExt cx="37776" cy="32357"/>
              </a:xfrm>
            </p:grpSpPr>
            <p:sp>
              <p:nvSpPr>
                <p:cNvPr id="1711" name="Google Shape;1711;p39"/>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39"/>
              <p:cNvGrpSpPr/>
              <p:nvPr/>
            </p:nvGrpSpPr>
            <p:grpSpPr>
              <a:xfrm>
                <a:off x="4143608" y="3475121"/>
                <a:ext cx="37878" cy="32420"/>
                <a:chOff x="4143608" y="3475121"/>
                <a:chExt cx="37878" cy="32420"/>
              </a:xfrm>
            </p:grpSpPr>
            <p:sp>
              <p:nvSpPr>
                <p:cNvPr id="1714" name="Google Shape;1714;p39"/>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9"/>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39"/>
              <p:cNvGrpSpPr/>
              <p:nvPr/>
            </p:nvGrpSpPr>
            <p:grpSpPr>
              <a:xfrm>
                <a:off x="4217248" y="3570893"/>
                <a:ext cx="37776" cy="32364"/>
                <a:chOff x="4217248" y="3570893"/>
                <a:chExt cx="37776" cy="32364"/>
              </a:xfrm>
            </p:grpSpPr>
            <p:sp>
              <p:nvSpPr>
                <p:cNvPr id="1717" name="Google Shape;1717;p39"/>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39"/>
              <p:cNvGrpSpPr/>
              <p:nvPr/>
            </p:nvGrpSpPr>
            <p:grpSpPr>
              <a:xfrm>
                <a:off x="4255307" y="3431612"/>
                <a:ext cx="37776" cy="32451"/>
                <a:chOff x="4255307" y="3431612"/>
                <a:chExt cx="37776" cy="32451"/>
              </a:xfrm>
            </p:grpSpPr>
            <p:sp>
              <p:nvSpPr>
                <p:cNvPr id="1720" name="Google Shape;1720;p39"/>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39"/>
              <p:cNvGrpSpPr/>
              <p:nvPr/>
            </p:nvGrpSpPr>
            <p:grpSpPr>
              <a:xfrm>
                <a:off x="3853052" y="3577398"/>
                <a:ext cx="37776" cy="32420"/>
                <a:chOff x="3853052" y="3577398"/>
                <a:chExt cx="37776" cy="32420"/>
              </a:xfrm>
            </p:grpSpPr>
            <p:sp>
              <p:nvSpPr>
                <p:cNvPr id="1723" name="Google Shape;1723;p39"/>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9"/>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39"/>
              <p:cNvGrpSpPr/>
              <p:nvPr/>
            </p:nvGrpSpPr>
            <p:grpSpPr>
              <a:xfrm>
                <a:off x="4039908" y="3412107"/>
                <a:ext cx="37776" cy="32357"/>
                <a:chOff x="4039908" y="3412107"/>
                <a:chExt cx="37776" cy="32357"/>
              </a:xfrm>
            </p:grpSpPr>
            <p:sp>
              <p:nvSpPr>
                <p:cNvPr id="1726" name="Google Shape;1726;p39"/>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39"/>
              <p:cNvGrpSpPr/>
              <p:nvPr/>
            </p:nvGrpSpPr>
            <p:grpSpPr>
              <a:xfrm>
                <a:off x="4017360" y="3342061"/>
                <a:ext cx="37870" cy="32380"/>
                <a:chOff x="4017360" y="3342061"/>
                <a:chExt cx="37870" cy="32380"/>
              </a:xfrm>
            </p:grpSpPr>
            <p:sp>
              <p:nvSpPr>
                <p:cNvPr id="1729" name="Google Shape;1729;p39"/>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1" name="Google Shape;1731;p39"/>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3" name="Google Shape;1733;p39"/>
              <p:cNvGrpSpPr/>
              <p:nvPr/>
            </p:nvGrpSpPr>
            <p:grpSpPr>
              <a:xfrm>
                <a:off x="3750870" y="3418650"/>
                <a:ext cx="37776" cy="32380"/>
                <a:chOff x="3750870" y="3418650"/>
                <a:chExt cx="37776" cy="32380"/>
              </a:xfrm>
            </p:grpSpPr>
            <p:sp>
              <p:nvSpPr>
                <p:cNvPr id="1734" name="Google Shape;1734;p39"/>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9"/>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39"/>
              <p:cNvGrpSpPr/>
              <p:nvPr/>
            </p:nvGrpSpPr>
            <p:grpSpPr>
              <a:xfrm>
                <a:off x="3632509" y="3274438"/>
                <a:ext cx="37783" cy="32357"/>
                <a:chOff x="3632509" y="3274438"/>
                <a:chExt cx="37783" cy="32357"/>
              </a:xfrm>
            </p:grpSpPr>
            <p:sp>
              <p:nvSpPr>
                <p:cNvPr id="1737" name="Google Shape;1737;p39"/>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9"/>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 name="Google Shape;1739;p39"/>
              <p:cNvGrpSpPr/>
              <p:nvPr/>
            </p:nvGrpSpPr>
            <p:grpSpPr>
              <a:xfrm>
                <a:off x="3906424" y="3297561"/>
                <a:ext cx="37776" cy="32451"/>
                <a:chOff x="3906424" y="3297561"/>
                <a:chExt cx="37776" cy="32451"/>
              </a:xfrm>
            </p:grpSpPr>
            <p:sp>
              <p:nvSpPr>
                <p:cNvPr id="1740" name="Google Shape;1740;p39"/>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9"/>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39"/>
              <p:cNvGrpSpPr/>
              <p:nvPr/>
            </p:nvGrpSpPr>
            <p:grpSpPr>
              <a:xfrm>
                <a:off x="3866084" y="3412107"/>
                <a:ext cx="37776" cy="32357"/>
                <a:chOff x="3866084" y="3412107"/>
                <a:chExt cx="37776" cy="32357"/>
              </a:xfrm>
            </p:grpSpPr>
            <p:sp>
              <p:nvSpPr>
                <p:cNvPr id="1743" name="Google Shape;1743;p39"/>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9"/>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39"/>
              <p:cNvGrpSpPr/>
              <p:nvPr/>
            </p:nvGrpSpPr>
            <p:grpSpPr>
              <a:xfrm>
                <a:off x="4023919" y="3766409"/>
                <a:ext cx="37783" cy="32357"/>
                <a:chOff x="4023919" y="3766409"/>
                <a:chExt cx="37783" cy="32357"/>
              </a:xfrm>
            </p:grpSpPr>
            <p:sp>
              <p:nvSpPr>
                <p:cNvPr id="1746" name="Google Shape;1746;p39"/>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9"/>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39"/>
              <p:cNvGrpSpPr/>
              <p:nvPr/>
            </p:nvGrpSpPr>
            <p:grpSpPr>
              <a:xfrm>
                <a:off x="3973882" y="3779449"/>
                <a:ext cx="37776" cy="32357"/>
                <a:chOff x="3973882" y="3779449"/>
                <a:chExt cx="37776" cy="32357"/>
              </a:xfrm>
            </p:grpSpPr>
            <p:sp>
              <p:nvSpPr>
                <p:cNvPr id="1749" name="Google Shape;1749;p39"/>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9"/>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39"/>
              <p:cNvGrpSpPr/>
              <p:nvPr/>
            </p:nvGrpSpPr>
            <p:grpSpPr>
              <a:xfrm>
                <a:off x="4073398" y="3838028"/>
                <a:ext cx="37776" cy="32380"/>
                <a:chOff x="4073398" y="3838028"/>
                <a:chExt cx="37776" cy="32380"/>
              </a:xfrm>
            </p:grpSpPr>
            <p:sp>
              <p:nvSpPr>
                <p:cNvPr id="1752" name="Google Shape;1752;p39"/>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9"/>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39"/>
              <p:cNvGrpSpPr/>
              <p:nvPr/>
            </p:nvGrpSpPr>
            <p:grpSpPr>
              <a:xfrm>
                <a:off x="4342672" y="4144496"/>
                <a:ext cx="37752" cy="32364"/>
                <a:chOff x="4342672" y="4144496"/>
                <a:chExt cx="37752" cy="32364"/>
              </a:xfrm>
            </p:grpSpPr>
            <p:sp>
              <p:nvSpPr>
                <p:cNvPr id="1755" name="Google Shape;1755;p39"/>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9"/>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39"/>
              <p:cNvGrpSpPr/>
              <p:nvPr/>
            </p:nvGrpSpPr>
            <p:grpSpPr>
              <a:xfrm>
                <a:off x="4406386" y="4056872"/>
                <a:ext cx="37783" cy="32364"/>
                <a:chOff x="4406386" y="4056872"/>
                <a:chExt cx="37783" cy="32364"/>
              </a:xfrm>
            </p:grpSpPr>
            <p:sp>
              <p:nvSpPr>
                <p:cNvPr id="1758" name="Google Shape;1758;p39"/>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9"/>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39"/>
              <p:cNvGrpSpPr/>
              <p:nvPr/>
            </p:nvGrpSpPr>
            <p:grpSpPr>
              <a:xfrm>
                <a:off x="4284416" y="4245254"/>
                <a:ext cx="37783" cy="32357"/>
                <a:chOff x="4284416" y="4245254"/>
                <a:chExt cx="37783" cy="32357"/>
              </a:xfrm>
            </p:grpSpPr>
            <p:sp>
              <p:nvSpPr>
                <p:cNvPr id="1761" name="Google Shape;1761;p39"/>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9"/>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39"/>
              <p:cNvGrpSpPr/>
              <p:nvPr/>
            </p:nvGrpSpPr>
            <p:grpSpPr>
              <a:xfrm>
                <a:off x="4219057" y="4331258"/>
                <a:ext cx="37776" cy="32364"/>
                <a:chOff x="4219057" y="4331258"/>
                <a:chExt cx="37776" cy="32364"/>
              </a:xfrm>
            </p:grpSpPr>
            <p:sp>
              <p:nvSpPr>
                <p:cNvPr id="1764" name="Google Shape;1764;p39"/>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9"/>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39"/>
              <p:cNvGrpSpPr/>
              <p:nvPr/>
            </p:nvGrpSpPr>
            <p:grpSpPr>
              <a:xfrm>
                <a:off x="4204122" y="4141688"/>
                <a:ext cx="33497" cy="28699"/>
                <a:chOff x="4204122" y="4141688"/>
                <a:chExt cx="33497" cy="28699"/>
              </a:xfrm>
            </p:grpSpPr>
            <p:sp>
              <p:nvSpPr>
                <p:cNvPr id="1767" name="Google Shape;1767;p39"/>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9"/>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 name="Google Shape;1769;p39"/>
              <p:cNvGrpSpPr/>
              <p:nvPr/>
            </p:nvGrpSpPr>
            <p:grpSpPr>
              <a:xfrm>
                <a:off x="4301546" y="4003869"/>
                <a:ext cx="38916" cy="33324"/>
                <a:chOff x="4301546" y="4003869"/>
                <a:chExt cx="38916" cy="33324"/>
              </a:xfrm>
            </p:grpSpPr>
            <p:sp>
              <p:nvSpPr>
                <p:cNvPr id="1770" name="Google Shape;1770;p39"/>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9"/>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39"/>
              <p:cNvGrpSpPr/>
              <p:nvPr/>
            </p:nvGrpSpPr>
            <p:grpSpPr>
              <a:xfrm>
                <a:off x="4210681" y="3924669"/>
                <a:ext cx="36549" cy="31366"/>
                <a:chOff x="4210681" y="3924669"/>
                <a:chExt cx="36549" cy="31366"/>
              </a:xfrm>
            </p:grpSpPr>
            <p:sp>
              <p:nvSpPr>
                <p:cNvPr id="1773" name="Google Shape;1773;p39"/>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9"/>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39"/>
              <p:cNvGrpSpPr/>
              <p:nvPr/>
            </p:nvGrpSpPr>
            <p:grpSpPr>
              <a:xfrm>
                <a:off x="3987771" y="3628874"/>
                <a:ext cx="31499" cy="26993"/>
                <a:chOff x="3987771" y="3628874"/>
                <a:chExt cx="31499" cy="26993"/>
              </a:xfrm>
            </p:grpSpPr>
            <p:sp>
              <p:nvSpPr>
                <p:cNvPr id="1776" name="Google Shape;1776;p39"/>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9"/>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39"/>
              <p:cNvGrpSpPr/>
              <p:nvPr/>
            </p:nvGrpSpPr>
            <p:grpSpPr>
              <a:xfrm>
                <a:off x="4087382" y="3775674"/>
                <a:ext cx="31405" cy="26898"/>
                <a:chOff x="4087382" y="3775674"/>
                <a:chExt cx="31405" cy="26898"/>
              </a:xfrm>
            </p:grpSpPr>
            <p:sp>
              <p:nvSpPr>
                <p:cNvPr id="1779" name="Google Shape;1779;p39"/>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9"/>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39"/>
              <p:cNvGrpSpPr/>
              <p:nvPr/>
            </p:nvGrpSpPr>
            <p:grpSpPr>
              <a:xfrm>
                <a:off x="4118873" y="3856637"/>
                <a:ext cx="31405" cy="26906"/>
                <a:chOff x="4118873" y="3856637"/>
                <a:chExt cx="31405" cy="26906"/>
              </a:xfrm>
            </p:grpSpPr>
            <p:sp>
              <p:nvSpPr>
                <p:cNvPr id="1782" name="Google Shape;1782;p39"/>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9"/>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39"/>
              <p:cNvGrpSpPr/>
              <p:nvPr/>
            </p:nvGrpSpPr>
            <p:grpSpPr>
              <a:xfrm>
                <a:off x="4168541" y="3639523"/>
                <a:ext cx="31499" cy="26906"/>
                <a:chOff x="4168541" y="3639523"/>
                <a:chExt cx="31499" cy="26906"/>
              </a:xfrm>
            </p:grpSpPr>
            <p:sp>
              <p:nvSpPr>
                <p:cNvPr id="1785" name="Google Shape;1785;p39"/>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9"/>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39"/>
              <p:cNvGrpSpPr/>
              <p:nvPr/>
            </p:nvGrpSpPr>
            <p:grpSpPr>
              <a:xfrm>
                <a:off x="3965789" y="3393545"/>
                <a:ext cx="31405" cy="26945"/>
                <a:chOff x="3965789" y="3393545"/>
                <a:chExt cx="31405" cy="26945"/>
              </a:xfrm>
            </p:grpSpPr>
            <p:sp>
              <p:nvSpPr>
                <p:cNvPr id="1788" name="Google Shape;1788;p39"/>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9"/>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39"/>
              <p:cNvGrpSpPr/>
              <p:nvPr/>
            </p:nvGrpSpPr>
            <p:grpSpPr>
              <a:xfrm>
                <a:off x="3925166" y="3491008"/>
                <a:ext cx="31405" cy="27001"/>
                <a:chOff x="3925166" y="3491008"/>
                <a:chExt cx="31405" cy="27001"/>
              </a:xfrm>
            </p:grpSpPr>
            <p:sp>
              <p:nvSpPr>
                <p:cNvPr id="1791" name="Google Shape;1791;p39"/>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9"/>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39"/>
              <p:cNvGrpSpPr/>
              <p:nvPr/>
            </p:nvGrpSpPr>
            <p:grpSpPr>
              <a:xfrm>
                <a:off x="3682845" y="3340976"/>
                <a:ext cx="31397" cy="26898"/>
                <a:chOff x="3682845" y="3340976"/>
                <a:chExt cx="31397" cy="26898"/>
              </a:xfrm>
            </p:grpSpPr>
            <p:sp>
              <p:nvSpPr>
                <p:cNvPr id="1794" name="Google Shape;1794;p39"/>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9"/>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39"/>
              <p:cNvGrpSpPr/>
              <p:nvPr/>
            </p:nvGrpSpPr>
            <p:grpSpPr>
              <a:xfrm>
                <a:off x="3795393" y="3353725"/>
                <a:ext cx="31499" cy="26993"/>
                <a:chOff x="3795393" y="3353725"/>
                <a:chExt cx="31499" cy="26993"/>
              </a:xfrm>
            </p:grpSpPr>
            <p:sp>
              <p:nvSpPr>
                <p:cNvPr id="1797" name="Google Shape;1797;p39"/>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9"/>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39"/>
              <p:cNvGrpSpPr/>
              <p:nvPr/>
            </p:nvGrpSpPr>
            <p:grpSpPr>
              <a:xfrm>
                <a:off x="4176909" y="4363221"/>
                <a:ext cx="38924" cy="33316"/>
                <a:chOff x="4176909" y="4363221"/>
                <a:chExt cx="38924" cy="33316"/>
              </a:xfrm>
            </p:grpSpPr>
            <p:sp>
              <p:nvSpPr>
                <p:cNvPr id="1800" name="Google Shape;1800;p39"/>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9"/>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39"/>
              <p:cNvGrpSpPr/>
              <p:nvPr/>
            </p:nvGrpSpPr>
            <p:grpSpPr>
              <a:xfrm>
                <a:off x="4226191" y="4007660"/>
                <a:ext cx="33560" cy="28770"/>
                <a:chOff x="4226191" y="4007660"/>
                <a:chExt cx="33560" cy="28770"/>
              </a:xfrm>
            </p:grpSpPr>
            <p:sp>
              <p:nvSpPr>
                <p:cNvPr id="1803" name="Google Shape;1803;p39"/>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9"/>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39"/>
              <p:cNvGrpSpPr/>
              <p:nvPr/>
            </p:nvGrpSpPr>
            <p:grpSpPr>
              <a:xfrm>
                <a:off x="3597785" y="3377045"/>
                <a:ext cx="33591" cy="28699"/>
                <a:chOff x="3597785" y="3377045"/>
                <a:chExt cx="33591" cy="28699"/>
              </a:xfrm>
            </p:grpSpPr>
            <p:sp>
              <p:nvSpPr>
                <p:cNvPr id="1806" name="Google Shape;1806;p39"/>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9"/>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39"/>
              <p:cNvGrpSpPr/>
              <p:nvPr/>
            </p:nvGrpSpPr>
            <p:grpSpPr>
              <a:xfrm>
                <a:off x="3887870" y="3669796"/>
                <a:ext cx="33591" cy="28692"/>
                <a:chOff x="3887870" y="3669796"/>
                <a:chExt cx="33591" cy="28692"/>
              </a:xfrm>
            </p:grpSpPr>
            <p:sp>
              <p:nvSpPr>
                <p:cNvPr id="1809" name="Google Shape;1809;p39"/>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9"/>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39"/>
              <p:cNvGrpSpPr/>
              <p:nvPr/>
            </p:nvGrpSpPr>
            <p:grpSpPr>
              <a:xfrm>
                <a:off x="3818320" y="3481625"/>
                <a:ext cx="33497" cy="28770"/>
                <a:chOff x="3818320" y="3481625"/>
                <a:chExt cx="33497" cy="28770"/>
              </a:xfrm>
            </p:grpSpPr>
            <p:sp>
              <p:nvSpPr>
                <p:cNvPr id="1812" name="Google Shape;1812;p39"/>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9"/>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39"/>
              <p:cNvGrpSpPr/>
              <p:nvPr/>
            </p:nvGrpSpPr>
            <p:grpSpPr>
              <a:xfrm>
                <a:off x="4278139" y="4120948"/>
                <a:ext cx="37492" cy="32129"/>
                <a:chOff x="4278139" y="4120948"/>
                <a:chExt cx="37492" cy="32129"/>
              </a:xfrm>
            </p:grpSpPr>
            <p:sp>
              <p:nvSpPr>
                <p:cNvPr id="1815" name="Google Shape;1815;p39"/>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9"/>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39"/>
              <p:cNvGrpSpPr/>
              <p:nvPr/>
            </p:nvGrpSpPr>
            <p:grpSpPr>
              <a:xfrm>
                <a:off x="4419898" y="3977388"/>
                <a:ext cx="33497" cy="28692"/>
                <a:chOff x="4419898" y="3977388"/>
                <a:chExt cx="33497" cy="28692"/>
              </a:xfrm>
            </p:grpSpPr>
            <p:sp>
              <p:nvSpPr>
                <p:cNvPr id="1818" name="Google Shape;1818;p39"/>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9"/>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39"/>
              <p:cNvGrpSpPr/>
              <p:nvPr/>
            </p:nvGrpSpPr>
            <p:grpSpPr>
              <a:xfrm>
                <a:off x="4158930" y="4034684"/>
                <a:ext cx="33497" cy="28762"/>
                <a:chOff x="4158930" y="4034684"/>
                <a:chExt cx="33497" cy="28762"/>
              </a:xfrm>
            </p:grpSpPr>
            <p:sp>
              <p:nvSpPr>
                <p:cNvPr id="1821" name="Google Shape;1821;p39"/>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9"/>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39"/>
              <p:cNvGrpSpPr/>
              <p:nvPr/>
            </p:nvGrpSpPr>
            <p:grpSpPr>
              <a:xfrm>
                <a:off x="4134949" y="3957049"/>
                <a:ext cx="33497" cy="28770"/>
                <a:chOff x="4134949" y="3957049"/>
                <a:chExt cx="33497" cy="28770"/>
              </a:xfrm>
            </p:grpSpPr>
            <p:sp>
              <p:nvSpPr>
                <p:cNvPr id="1824" name="Google Shape;1824;p39"/>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9"/>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39"/>
              <p:cNvGrpSpPr/>
              <p:nvPr/>
            </p:nvGrpSpPr>
            <p:grpSpPr>
              <a:xfrm>
                <a:off x="4193653" y="4184403"/>
                <a:ext cx="43580" cy="37264"/>
                <a:chOff x="4193653" y="4184403"/>
                <a:chExt cx="43580" cy="37264"/>
              </a:xfrm>
            </p:grpSpPr>
            <p:sp>
              <p:nvSpPr>
                <p:cNvPr id="1827" name="Google Shape;1827;p39"/>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9"/>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39"/>
              <p:cNvGrpSpPr/>
              <p:nvPr/>
            </p:nvGrpSpPr>
            <p:grpSpPr>
              <a:xfrm>
                <a:off x="4343600" y="3943844"/>
                <a:ext cx="43580" cy="37312"/>
                <a:chOff x="4343600" y="3943844"/>
                <a:chExt cx="43580" cy="37312"/>
              </a:xfrm>
            </p:grpSpPr>
            <p:sp>
              <p:nvSpPr>
                <p:cNvPr id="1830" name="Google Shape;1830;p39"/>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9"/>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39"/>
              <p:cNvGrpSpPr/>
              <p:nvPr/>
            </p:nvGrpSpPr>
            <p:grpSpPr>
              <a:xfrm>
                <a:off x="4172339" y="3381693"/>
                <a:ext cx="31499" cy="27001"/>
                <a:chOff x="4172339" y="3381693"/>
                <a:chExt cx="31499" cy="27001"/>
              </a:xfrm>
            </p:grpSpPr>
            <p:sp>
              <p:nvSpPr>
                <p:cNvPr id="1833" name="Google Shape;1833;p39"/>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9"/>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theme/theme1.xml><?xml version="1.0" encoding="utf-8"?>
<a:theme xmlns:a="http://schemas.openxmlformats.org/drawingml/2006/main" name="Super Pixel Vintage Gaming by Slidesgo">
  <a:themeElements>
    <a:clrScheme name="Simple Light">
      <a:dk1>
        <a:srgbClr val="FFFF00"/>
      </a:dk1>
      <a:lt1>
        <a:srgbClr val="FFFFFF"/>
      </a:lt1>
      <a:dk2>
        <a:srgbClr val="0E2433"/>
      </a:dk2>
      <a:lt2>
        <a:srgbClr val="45B6FE"/>
      </a:lt2>
      <a:accent1>
        <a:srgbClr val="3792CB"/>
      </a:accent1>
      <a:accent2>
        <a:srgbClr val="296D98"/>
      </a:accent2>
      <a:accent3>
        <a:srgbClr val="1C4966"/>
      </a:accent3>
      <a:accent4>
        <a:srgbClr val="000000"/>
      </a:accent4>
      <a:accent5>
        <a:srgbClr val="0E2433"/>
      </a:accent5>
      <a:accent6>
        <a:srgbClr val="45B6FE"/>
      </a:accent6>
      <a:hlink>
        <a:srgbClr val="FFFF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1042</Words>
  <Application>Microsoft Office PowerPoint</Application>
  <PresentationFormat>On-screen Show (16:9)</PresentationFormat>
  <Paragraphs>91</Paragraphs>
  <Slides>20</Slides>
  <Notes>20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Roboto</vt:lpstr>
      <vt:lpstr>Fira Sans Condensed Medium</vt:lpstr>
      <vt:lpstr>Press Start 2P</vt:lpstr>
      <vt:lpstr>Maven Pro</vt:lpstr>
      <vt:lpstr>Lato</vt:lpstr>
      <vt:lpstr>Muli</vt:lpstr>
      <vt:lpstr>Super Pixel Vintage Gaming by Slidesgo</vt:lpstr>
      <vt:lpstr>SNAKE AI GAME</vt:lpstr>
      <vt:lpstr>TABLE OF CONTENTS</vt:lpstr>
      <vt:lpstr>Problem Definition</vt:lpstr>
      <vt:lpstr>Related Work</vt:lpstr>
      <vt:lpstr>Related Work</vt:lpstr>
      <vt:lpstr>Related Work</vt:lpstr>
      <vt:lpstr>Environment &amp; Simulation</vt:lpstr>
      <vt:lpstr>Simulation</vt:lpstr>
      <vt:lpstr>Proposed Approach</vt:lpstr>
      <vt:lpstr>Proposed Approach</vt:lpstr>
      <vt:lpstr>Initial Results</vt:lpstr>
      <vt:lpstr>Possible Experiments</vt:lpstr>
      <vt:lpstr>Our Results</vt:lpstr>
      <vt:lpstr>Our Results</vt:lpstr>
      <vt:lpstr>Our Results</vt:lpstr>
      <vt:lpstr>Our Results</vt:lpstr>
      <vt:lpstr>Our Results</vt:lpstr>
      <vt:lpstr>Our Demo</vt:lpstr>
      <vt:lpstr>Our Demo</vt:lpstr>
      <vt:lpstr>THANKS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SNAKE AI GAME</dc:title>
  <cp:lastModifiedBy>Athar Bagunaid</cp:lastModifiedBy>
  <cp:revision>2</cp:revision>
  <dcterms:modified xsi:type="dcterms:W3CDTF">2021-01-20T03:33:24Z</dcterms:modified>
</cp:coreProperties>
</file>